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143500" type="screen16x9"/>
  <p:notesSz cx="7010400" cy="9296400"/>
  <p:embeddedFontLst>
    <p:embeddedFont>
      <p:font typeface="Calibri" panose="020F0502020204030204" pitchFamily="34" charset="0"/>
      <p:regular r:id="rId31"/>
      <p:bold r:id="rId32"/>
      <p:italic r:id="rId33"/>
      <p:boldItalic r:id="rId34"/>
    </p:embeddedFont>
    <p:embeddedFont>
      <p:font typeface="Montserrat" panose="020B0604020202020204" charset="0"/>
      <p:regular r:id="rId35"/>
      <p:bold r:id="rId36"/>
      <p:italic r:id="rId37"/>
      <p:boldItalic r:id="rId38"/>
    </p:embeddedFont>
    <p:embeddedFont>
      <p:font typeface="Montserrat Black" panose="020B0604020202020204" charset="0"/>
      <p:bold r:id="rId39"/>
      <p:boldItalic r:id="rId40"/>
    </p:embeddedFont>
    <p:embeddedFont>
      <p:font typeface="Montserrat Light" panose="020B0604020202020204" charset="0"/>
      <p:regular r:id="rId41"/>
      <p:bold r:id="rId42"/>
      <p:italic r:id="rId43"/>
      <p:boldItalic r:id="rId44"/>
    </p:embeddedFont>
    <p:embeddedFont>
      <p:font typeface="Montserrat Thin" panose="020B0604020202020204" charset="0"/>
      <p:regular r:id="rId45"/>
      <p:bold r:id="rId46"/>
      <p:italic r:id="rId47"/>
      <p:boldItalic r:id="rId48"/>
    </p:embeddedFont>
    <p:embeddedFont>
      <p:font typeface="Trebuchet MS" panose="020B0603020202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SQnjbkMXLVqLERzwERilUjmEb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34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customschemas.google.com/relationships/presentationmetadata" Target="metadata"/><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4"/>
            <a:ext cx="3037840" cy="46482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4"/>
            <a:ext cx="3037840" cy="46482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2"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71"/>
            <a:ext cx="3037840" cy="46482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Welcome to </a:t>
            </a:r>
            <a:r>
              <a:rPr lang="en-US" sz="1200" i="1">
                <a:solidFill>
                  <a:srgbClr val="00B0F0"/>
                </a:solidFill>
                <a:latin typeface="Calibri"/>
                <a:ea typeface="Calibri"/>
                <a:cs typeface="Calibri"/>
                <a:sym typeface="Calibri"/>
              </a:rPr>
              <a:t>[inset your school’s name] </a:t>
            </a:r>
            <a:r>
              <a:rPr lang="en-US" sz="1200">
                <a:solidFill>
                  <a:schemeClr val="dk1"/>
                </a:solidFill>
                <a:latin typeface="Calibri"/>
                <a:ea typeface="Calibri"/>
                <a:cs typeface="Calibri"/>
                <a:sym typeface="Calibri"/>
              </a:rPr>
              <a:t>Title I Annual Meeting.  Thank you for attending!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i="0">
                <a:solidFill>
                  <a:schemeClr val="dk1"/>
                </a:solidFill>
                <a:latin typeface="Calibri"/>
                <a:ea typeface="Calibri"/>
                <a:cs typeface="Calibri"/>
                <a:sym typeface="Calibri"/>
              </a:rPr>
              <a:t>Introduce speaker and other school personnel in attendance.  </a:t>
            </a:r>
            <a:r>
              <a:rPr lang="en-US" sz="1200">
                <a:solidFill>
                  <a:schemeClr val="dk1"/>
                </a:solidFill>
                <a:latin typeface="Calibri"/>
                <a:ea typeface="Calibri"/>
                <a:cs typeface="Calibri"/>
                <a:sym typeface="Calibri"/>
              </a:rPr>
              <a:t>Today, you will learn what it means to be a Title I school, come to understand the rights you have as a parent or family member of a child who attends a Title I school, and the opportunity to request regular meetings. During the presentation, we will share specific information about the Title I program and will answer any questions you might have about Title I and our school.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79" name="Google Shape;179;p1: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0: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i="1">
                <a:solidFill>
                  <a:srgbClr val="00B0F0"/>
                </a:solidFill>
                <a:latin typeface="Calibri"/>
                <a:ea typeface="Calibri"/>
                <a:cs typeface="Calibri"/>
                <a:sym typeface="Calibri"/>
              </a:rPr>
              <a:t>Customize this slide to detail what your school is doing with Title I funds this year to increase student achievement for all students.</a:t>
            </a:r>
            <a:endParaRPr/>
          </a:p>
          <a:p>
            <a:pPr marL="0" marR="0" lvl="0" indent="0" algn="l" rtl="0">
              <a:lnSpc>
                <a:spcPct val="100000"/>
              </a:lnSpc>
              <a:spcBef>
                <a:spcPts val="0"/>
              </a:spcBef>
              <a:spcAft>
                <a:spcPts val="0"/>
              </a:spcAft>
              <a:buClr>
                <a:srgbClr val="00B0F0"/>
              </a:buClr>
              <a:buSzPts val="1200"/>
              <a:buFont typeface="Calibri"/>
              <a:buNone/>
            </a:pPr>
            <a:r>
              <a:rPr lang="en-US" sz="1200" i="1">
                <a:solidFill>
                  <a:srgbClr val="00B0F0"/>
                </a:solidFill>
                <a:latin typeface="Calibri"/>
                <a:ea typeface="Calibri"/>
                <a:cs typeface="Calibri"/>
                <a:sym typeface="Calibri"/>
              </a:rPr>
              <a:t>Share details for each bulleted item.</a:t>
            </a:r>
            <a:endParaRPr/>
          </a:p>
          <a:p>
            <a:pPr marL="0" lvl="0" indent="0" algn="l" rtl="0">
              <a:lnSpc>
                <a:spcPct val="100000"/>
              </a:lnSpc>
              <a:spcBef>
                <a:spcPts val="0"/>
              </a:spcBef>
              <a:spcAft>
                <a:spcPts val="0"/>
              </a:spcAft>
              <a:buSzPts val="1400"/>
              <a:buNone/>
            </a:pPr>
            <a:endParaRPr/>
          </a:p>
        </p:txBody>
      </p:sp>
      <p:sp>
        <p:nvSpPr>
          <p:cNvPr id="266" name="Google Shape;266;p10: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1: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Our Schoolwide Plan involves the entire school community, including families.  Researchers have studied the benefits of family involvement in schools and have found that students are positively impacted when their families are involved in their education.  Students…(read bullets).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76" name="Google Shape;276;p11: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We recognize the importance of partnering with families so students reap those benefits.  Part of our Schoolwide Plan includes how we partner with families to help students succeed.  In fact, we have an entire plan that outlines the steps we will take to strengthen our partnership with families.  </a:t>
            </a:r>
            <a:r>
              <a:rPr lang="en-US" sz="1400" b="1">
                <a:latin typeface="Trebuchet MS"/>
                <a:ea typeface="Trebuchet MS"/>
                <a:cs typeface="Trebuchet MS"/>
                <a:sym typeface="Trebuchet MS"/>
              </a:rPr>
              <a:t>PFEP summaries are sent home in multiple languages. </a:t>
            </a:r>
            <a:endParaRPr b="1"/>
          </a:p>
          <a:p>
            <a:pPr marL="0" lvl="0" indent="0" algn="l" rtl="0">
              <a:lnSpc>
                <a:spcPct val="100000"/>
              </a:lnSpc>
              <a:spcBef>
                <a:spcPts val="0"/>
              </a:spcBef>
              <a:spcAft>
                <a:spcPts val="0"/>
              </a:spcAft>
              <a:buSzPts val="1400"/>
              <a:buNone/>
            </a:pPr>
            <a:endParaRPr/>
          </a:p>
        </p:txBody>
      </p:sp>
      <p:sp>
        <p:nvSpPr>
          <p:cNvPr id="285" name="Google Shape;285;p12: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The plan describes how the school partners with the community, volunteers, and businesses to increase student achievement. It also outlines specific academic trainings designed for parents and family members to learn strategies they can use at home and help their children master specific foundational skills.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Share – PFEP Summary will be posted on the school website. Optional – navigate to the school’s website.</a:t>
            </a:r>
            <a:endParaRPr b="1"/>
          </a:p>
        </p:txBody>
      </p:sp>
      <p:sp>
        <p:nvSpPr>
          <p:cNvPr id="293" name="Google Shape;293;p1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4: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F0"/>
              </a:buClr>
              <a:buSzPts val="1200"/>
              <a:buFont typeface="Calibri"/>
              <a:buNone/>
            </a:pPr>
            <a:r>
              <a:rPr lang="en-US" sz="1400">
                <a:solidFill>
                  <a:srgbClr val="00B0F0"/>
                </a:solidFill>
                <a:latin typeface="Trebuchet MS"/>
                <a:ea typeface="Trebuchet MS"/>
                <a:cs typeface="Trebuchet MS"/>
                <a:sym typeface="Trebuchet MS"/>
              </a:rPr>
              <a:t>Customize this slide to detail what your school is doing with Title I funds this year to increase student achievement for all students.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Be sure to include learning outcomes for parents and share what they can expect to learn from attending these interactive trainings.</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endParaRPr sz="1400" b="1">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Optional = Ask parents to enter these dates in their phone/calendar as save the date.  </a:t>
            </a:r>
            <a:endParaRPr>
              <a:solidFill>
                <a:srgbClr val="00B0F0"/>
              </a:solidFill>
            </a:endParaRPr>
          </a:p>
        </p:txBody>
      </p:sp>
      <p:sp>
        <p:nvSpPr>
          <p:cNvPr id="302" name="Google Shape;302;p14: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5: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An important part of the Parent and Family Engagement Plan is our School-Parent Compact. The Compact is also developed jointly with parents, family members and staff and outlines the responsibilities each have to raising student achievement.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13" name="Google Shape;313;p15: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6: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F0"/>
              </a:buClr>
              <a:buSzPts val="1200"/>
              <a:buFont typeface="Calibri"/>
              <a:buNone/>
            </a:pPr>
            <a:r>
              <a:rPr lang="en-US">
                <a:solidFill>
                  <a:srgbClr val="00B0F0"/>
                </a:solidFill>
              </a:rPr>
              <a:t>Share your school’s final Compact.</a:t>
            </a:r>
            <a:r>
              <a:rPr lang="en-US"/>
              <a: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Share with parents:</a:t>
            </a:r>
            <a:endParaRPr/>
          </a:p>
          <a:p>
            <a:pPr marL="0" lvl="0" indent="0" algn="l" rtl="0">
              <a:lnSpc>
                <a:spcPct val="100000"/>
              </a:lnSpc>
              <a:spcBef>
                <a:spcPts val="0"/>
              </a:spcBef>
              <a:spcAft>
                <a:spcPts val="0"/>
              </a:spcAft>
              <a:buSzPts val="1400"/>
              <a:buNone/>
            </a:pPr>
            <a:endParaRPr/>
          </a:p>
          <a:p>
            <a:pPr marL="514350" lvl="0" indent="-514350" algn="l" rtl="0">
              <a:lnSpc>
                <a:spcPct val="100000"/>
              </a:lnSpc>
              <a:spcBef>
                <a:spcPts val="0"/>
              </a:spcBef>
              <a:spcAft>
                <a:spcPts val="0"/>
              </a:spcAft>
              <a:buClr>
                <a:schemeClr val="dk1"/>
              </a:buClr>
              <a:buSzPts val="1200"/>
              <a:buFont typeface="Calibri"/>
              <a:buAutoNum type="arabicParenBoth"/>
            </a:pPr>
            <a:r>
              <a:rPr lang="en-US" sz="1200" i="1"/>
              <a:t>the importance of the School-Parent Compact </a:t>
            </a:r>
            <a:endParaRPr/>
          </a:p>
          <a:p>
            <a:pPr marL="514350" lvl="0" indent="-514350" algn="l" rtl="0">
              <a:lnSpc>
                <a:spcPct val="100000"/>
              </a:lnSpc>
              <a:spcBef>
                <a:spcPts val="0"/>
              </a:spcBef>
              <a:spcAft>
                <a:spcPts val="0"/>
              </a:spcAft>
              <a:buClr>
                <a:schemeClr val="dk1"/>
              </a:buClr>
              <a:buSzPts val="1200"/>
              <a:buFont typeface="Calibri"/>
              <a:buAutoNum type="arabicParenBoth"/>
            </a:pPr>
            <a:r>
              <a:rPr lang="en-US" sz="1200" i="1"/>
              <a:t>how it was developed and </a:t>
            </a:r>
            <a:endParaRPr/>
          </a:p>
          <a:p>
            <a:pPr marL="514350" lvl="0" indent="-514350" algn="l" rtl="0">
              <a:lnSpc>
                <a:spcPct val="100000"/>
              </a:lnSpc>
              <a:spcBef>
                <a:spcPts val="0"/>
              </a:spcBef>
              <a:spcAft>
                <a:spcPts val="0"/>
              </a:spcAft>
              <a:buClr>
                <a:schemeClr val="dk1"/>
              </a:buClr>
              <a:buSzPts val="1200"/>
              <a:buFont typeface="Calibri"/>
              <a:buAutoNum type="arabicParenBoth"/>
            </a:pPr>
            <a:r>
              <a:rPr lang="en-US" sz="1200" i="1"/>
              <a:t>how it is going to be used to impact student achievement</a:t>
            </a:r>
            <a:endParaRPr/>
          </a:p>
          <a:p>
            <a:pPr marL="514350" marR="0" lvl="0" indent="-514350" algn="l" rtl="0">
              <a:lnSpc>
                <a:spcPct val="100000"/>
              </a:lnSpc>
              <a:spcBef>
                <a:spcPts val="0"/>
              </a:spcBef>
              <a:spcAft>
                <a:spcPts val="0"/>
              </a:spcAft>
              <a:buClr>
                <a:schemeClr val="dk1"/>
              </a:buClr>
              <a:buSzPts val="1200"/>
              <a:buFont typeface="Calibri"/>
              <a:buAutoNum type="arabicParenBoth"/>
            </a:pPr>
            <a:r>
              <a:rPr lang="en-US" i="1"/>
              <a:t>the Compact will be revisited during ELEMENTARY parent-teacher conferences (as required by law)</a:t>
            </a:r>
            <a:endParaRPr i="1"/>
          </a:p>
        </p:txBody>
      </p:sp>
      <p:sp>
        <p:nvSpPr>
          <p:cNvPr id="322" name="Google Shape;322;p16: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7: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Title I schools must inform parents and family members of their </a:t>
            </a:r>
            <a:r>
              <a:rPr lang="en-US">
                <a:solidFill>
                  <a:schemeClr val="dk1"/>
                </a:solidFill>
              </a:rPr>
              <a:t>rights. </a:t>
            </a:r>
            <a:r>
              <a:rPr lang="en-US" sz="1200">
                <a:solidFill>
                  <a:schemeClr val="dk1"/>
                </a:solidFill>
                <a:latin typeface="Calibri"/>
                <a:ea typeface="Calibri"/>
                <a:cs typeface="Calibri"/>
                <a:sym typeface="Calibri"/>
              </a:rPr>
              <a:t>Parents and family members have the right to request information regarding their child’s teachers and paraprofessionals’ qualifications and their child’s academic level and growth on State assessments.   </a:t>
            </a:r>
            <a:endParaRPr>
              <a:solidFill>
                <a:schemeClr val="dk1"/>
              </a:solidFill>
            </a:endParaRPr>
          </a:p>
        </p:txBody>
      </p:sp>
      <p:sp>
        <p:nvSpPr>
          <p:cNvPr id="331" name="Google Shape;331;p17: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8: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Parents must be notified if their child has been taught for four or more weeks by a </a:t>
            </a:r>
            <a:r>
              <a:rPr lang="en-US" sz="1400" b="1" u="sng">
                <a:latin typeface="Trebuchet MS"/>
                <a:ea typeface="Trebuchet MS"/>
                <a:cs typeface="Trebuchet MS"/>
                <a:sym typeface="Trebuchet MS"/>
              </a:rPr>
              <a:t>teacher</a:t>
            </a:r>
            <a:r>
              <a:rPr lang="en-US" sz="1400">
                <a:latin typeface="Trebuchet MS"/>
                <a:ea typeface="Trebuchet MS"/>
                <a:cs typeface="Trebuchet MS"/>
                <a:sym typeface="Trebuchet MS"/>
              </a:rPr>
              <a:t> </a:t>
            </a:r>
            <a:r>
              <a:rPr lang="en-US" sz="1400" b="1">
                <a:latin typeface="Trebuchet MS"/>
                <a:ea typeface="Trebuchet MS"/>
                <a:cs typeface="Trebuchet MS"/>
                <a:sym typeface="Trebuchet MS"/>
              </a:rPr>
              <a:t>who is licensed to teach in the State of Florida, </a:t>
            </a:r>
            <a:r>
              <a:rPr lang="en-US" sz="1400">
                <a:latin typeface="Trebuchet MS"/>
                <a:ea typeface="Trebuchet MS"/>
                <a:cs typeface="Trebuchet MS"/>
                <a:sym typeface="Trebuchet MS"/>
              </a:rPr>
              <a:t>but does not hold a certificate to teach the grade or subject listed above.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Parents must also be notified if their child has been taught for four or more weeks by a </a:t>
            </a:r>
            <a:r>
              <a:rPr lang="en-US" sz="1400" b="1" u="sng">
                <a:latin typeface="Trebuchet MS"/>
                <a:ea typeface="Trebuchet MS"/>
                <a:cs typeface="Trebuchet MS"/>
                <a:sym typeface="Trebuchet MS"/>
              </a:rPr>
              <a:t>substitute teacher </a:t>
            </a:r>
            <a:r>
              <a:rPr lang="en-US" sz="1400" b="1">
                <a:latin typeface="Trebuchet MS"/>
                <a:ea typeface="Trebuchet MS"/>
                <a:cs typeface="Trebuchet MS"/>
                <a:sym typeface="Trebuchet MS"/>
              </a:rPr>
              <a:t>who is approved by the District to substitute teach, </a:t>
            </a:r>
            <a:r>
              <a:rPr lang="en-US" sz="1400">
                <a:latin typeface="Trebuchet MS"/>
                <a:ea typeface="Trebuchet MS"/>
                <a:cs typeface="Trebuchet MS"/>
                <a:sym typeface="Trebuchet MS"/>
              </a:rPr>
              <a:t>but does not hold a Florida Department of Education teaching certificate for the grade level or subject listed above.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School must share with parents their child’s assessments results (FSA, EOC and SSA). </a:t>
            </a:r>
            <a:endParaRPr b="1"/>
          </a:p>
        </p:txBody>
      </p:sp>
      <p:sp>
        <p:nvSpPr>
          <p:cNvPr id="340" name="Google Shape;340;p18: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eb1fcd4320_1_1:notes"/>
          <p:cNvSpPr>
            <a:spLocks noGrp="1" noRot="1" noChangeAspect="1"/>
          </p:cNvSpPr>
          <p:nvPr>
            <p:ph type="sldImg" idx="2"/>
          </p:nvPr>
        </p:nvSpPr>
        <p:spPr>
          <a:xfrm>
            <a:off x="406402"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eb1fcd4320_1_1:notes"/>
          <p:cNvSpPr txBox="1">
            <a:spLocks noGrp="1"/>
          </p:cNvSpPr>
          <p:nvPr>
            <p:ph type="body" idx="1"/>
          </p:nvPr>
        </p:nvSpPr>
        <p:spPr>
          <a:xfrm>
            <a:off x="701040" y="4415794"/>
            <a:ext cx="5608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2eb1fcd4320_1_1:notes"/>
          <p:cNvSpPr txBox="1">
            <a:spLocks noGrp="1"/>
          </p:cNvSpPr>
          <p:nvPr>
            <p:ph type="sldNum" idx="12"/>
          </p:nvPr>
        </p:nvSpPr>
        <p:spPr>
          <a:xfrm>
            <a:off x="3970938" y="8829971"/>
            <a:ext cx="3037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According to federal guidelines, every Title I school must hold an informational Annual Meeting.   The meeting allows parents and family members to better understand the importance of their role in their child’s education.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also gives us an opportunity to ask for your input to help us improve our Title I program.</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So what is Title I?</a:t>
            </a:r>
            <a:endParaRPr/>
          </a:p>
          <a:p>
            <a:pPr marL="0" lvl="0" indent="0" algn="l" rtl="0">
              <a:lnSpc>
                <a:spcPct val="100000"/>
              </a:lnSpc>
              <a:spcBef>
                <a:spcPts val="0"/>
              </a:spcBef>
              <a:spcAft>
                <a:spcPts val="0"/>
              </a:spcAft>
              <a:buSzPts val="1400"/>
              <a:buNone/>
            </a:pPr>
            <a:endParaRPr/>
          </a:p>
        </p:txBody>
      </p:sp>
      <p:sp>
        <p:nvSpPr>
          <p:cNvPr id="189" name="Google Shape;189;p2: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48b0c26fba_0_77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148b0c26fba_0_778:notes"/>
          <p:cNvSpPr txBox="1">
            <a:spLocks noGrp="1"/>
          </p:cNvSpPr>
          <p:nvPr>
            <p:ph type="body" idx="1"/>
          </p:nvPr>
        </p:nvSpPr>
        <p:spPr>
          <a:xfrm>
            <a:off x="701040" y="4415794"/>
            <a:ext cx="5608200" cy="4183500"/>
          </a:xfrm>
          <a:prstGeom prst="rect">
            <a:avLst/>
          </a:prstGeom>
          <a:noFill/>
          <a:ln>
            <a:noFill/>
          </a:ln>
        </p:spPr>
        <p:txBody>
          <a:bodyPr spcFirstLastPara="1" wrap="square" lIns="91425" tIns="45725" rIns="91425" bIns="457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400">
                <a:solidFill>
                  <a:schemeClr val="dk1"/>
                </a:solidFill>
                <a:latin typeface="Trebuchet MS"/>
                <a:ea typeface="Trebuchet MS"/>
                <a:cs typeface="Trebuchet MS"/>
                <a:sym typeface="Trebuchet MS"/>
              </a:rPr>
              <a:t>The program provides supplemental academic and social support to migrant students and their families.</a:t>
            </a: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br>
              <a:rPr lang="en-US"/>
            </a:br>
            <a:endParaRPr/>
          </a:p>
        </p:txBody>
      </p:sp>
      <p:sp>
        <p:nvSpPr>
          <p:cNvPr id="359" name="Google Shape;359;g148b0c26fba_0_778:notes"/>
          <p:cNvSpPr txBox="1">
            <a:spLocks noGrp="1"/>
          </p:cNvSpPr>
          <p:nvPr>
            <p:ph type="sldNum" idx="12"/>
          </p:nvPr>
        </p:nvSpPr>
        <p:spPr>
          <a:xfrm>
            <a:off x="3970938" y="8829971"/>
            <a:ext cx="3037800" cy="464700"/>
          </a:xfrm>
          <a:prstGeom prst="rect">
            <a:avLst/>
          </a:prstGeom>
          <a:noFill/>
          <a:ln>
            <a:noFill/>
          </a:ln>
        </p:spPr>
        <p:txBody>
          <a:bodyPr spcFirstLastPara="1" wrap="square" lIns="91425" tIns="45725" rIns="91425" bIns="45725" anchor="b" anchorCtr="0">
            <a:noAutofit/>
          </a:bodyPr>
          <a:lstStyle/>
          <a:p>
            <a:pPr marL="0" lvl="0" indent="0" algn="r" rtl="0">
              <a:lnSpc>
                <a:spcPct val="100000"/>
              </a:lnSpc>
              <a:spcBef>
                <a:spcPts val="0"/>
              </a:spcBef>
              <a:spcAft>
                <a:spcPts val="0"/>
              </a:spcAft>
              <a:buSzPts val="1400"/>
              <a:buNone/>
            </a:pPr>
            <a:fld id="{00000000-1234-1234-1234-123412341234}" type="slidenum">
              <a:rPr lang="en-US" sz="1400"/>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eb1fcd4320_1_12:notes"/>
          <p:cNvSpPr>
            <a:spLocks noGrp="1" noRot="1" noChangeAspect="1"/>
          </p:cNvSpPr>
          <p:nvPr>
            <p:ph type="sldImg" idx="2"/>
          </p:nvPr>
        </p:nvSpPr>
        <p:spPr>
          <a:xfrm>
            <a:off x="406402"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eb1fcd4320_1_12:notes"/>
          <p:cNvSpPr txBox="1">
            <a:spLocks noGrp="1"/>
          </p:cNvSpPr>
          <p:nvPr>
            <p:ph type="body" idx="1"/>
          </p:nvPr>
        </p:nvSpPr>
        <p:spPr>
          <a:xfrm>
            <a:off x="701040" y="4415794"/>
            <a:ext cx="56082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2eb1fcd4320_1_12:notes"/>
          <p:cNvSpPr txBox="1">
            <a:spLocks noGrp="1"/>
          </p:cNvSpPr>
          <p:nvPr>
            <p:ph type="sldNum" idx="12"/>
          </p:nvPr>
        </p:nvSpPr>
        <p:spPr>
          <a:xfrm>
            <a:off x="3970938" y="8829971"/>
            <a:ext cx="3037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0: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Presenter dialogue – </a:t>
            </a:r>
            <a:endParaRPr/>
          </a:p>
          <a:p>
            <a:pPr marL="0" lvl="0" indent="0" algn="l" rtl="0">
              <a:spcBef>
                <a:spcPts val="0"/>
              </a:spcBef>
              <a:spcAft>
                <a:spcPts val="0"/>
              </a:spcAft>
              <a:buClr>
                <a:schemeClr val="dk1"/>
              </a:buClr>
              <a:buSzPts val="1400"/>
              <a:buFont typeface="Arial"/>
              <a:buNone/>
            </a:pPr>
            <a:r>
              <a:rPr lang="en-US"/>
              <a:t>Anplis sèvis nou founi bay elèv migran yo, èske w konnen Distri nou an bay sipò tou ak sèvis pou elèv k ap fè eksperyans sanzabri?</a:t>
            </a:r>
            <a:endParaRPr sz="1400" b="1">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endParaRPr sz="1400" b="1">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In addition to the services that we provide to the migrant students, do you know that our District also provides support and services to students experiencing homelessness, including unaccompanied homeless youth? Unaccompanied homeless youth are homeless youth not in the physical custody of a parent or guardian.</a:t>
            </a:r>
            <a:endParaRPr sz="1400">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p:txBody>
      </p:sp>
      <p:sp>
        <p:nvSpPr>
          <p:cNvPr id="379" name="Google Shape;379;p20: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1: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lvl="0" indent="0" algn="l" rtl="0">
              <a:lnSpc>
                <a:spcPct val="100000"/>
              </a:lnSpc>
              <a:spcBef>
                <a:spcPts val="0"/>
              </a:spcBef>
              <a:spcAft>
                <a:spcPts val="0"/>
              </a:spcAft>
              <a:buSzPts val="1400"/>
              <a:buNone/>
            </a:pPr>
            <a:r>
              <a:rPr lang="en-US"/>
              <a:t>Yo fè tout efò posib pou konsantre sou bezwen elèv ak fanmi k ap fè eksperyans sanzabri.  Fanmi yo kapab kontakte lekòl la pou jwenn plis enfòmasyon sou sèvis lekòl la ak Distri a bay.</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Every effort is made to address the needs of students and families experiencing homelessness.  Families can contact the school to find more information on the services the school and District provide.</a:t>
            </a:r>
            <a:endParaRPr/>
          </a:p>
        </p:txBody>
      </p:sp>
      <p:sp>
        <p:nvSpPr>
          <p:cNvPr id="387" name="Google Shape;387;p21: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2: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22: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Ask if there are any questions.</a:t>
            </a:r>
            <a:endParaRPr/>
          </a:p>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Ask participants to complete evaluation using the link posted to school website under Annual Meeting.</a:t>
            </a:r>
            <a:endParaRPr/>
          </a:p>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Thank participants for attending.</a:t>
            </a:r>
            <a:endParaRPr/>
          </a:p>
          <a:p>
            <a:pPr marL="0" lvl="0" indent="0" algn="l" rtl="0">
              <a:lnSpc>
                <a:spcPct val="100000"/>
              </a:lnSpc>
              <a:spcBef>
                <a:spcPts val="0"/>
              </a:spcBef>
              <a:spcAft>
                <a:spcPts val="0"/>
              </a:spcAft>
              <a:buSzPts val="1400"/>
              <a:buNone/>
            </a:pPr>
            <a:endParaRPr/>
          </a:p>
        </p:txBody>
      </p:sp>
      <p:sp>
        <p:nvSpPr>
          <p:cNvPr id="403" name="Google Shape;403;p2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Title I is part of the Every Student Succeeds Act (ESSA), first passed into law as the Elementary and Secondary Education Act in 1965 under President Johnson.  The intent of this law was, and still is, to provide federal funds to support schools with high poverty rates to ensure that all children have the opportunity and resources to obtain a high-quality education.  To this, Title I funds are used to  support instruction, professional development of teachers, and family engagement programs.</a:t>
            </a:r>
            <a:endParaRPr/>
          </a:p>
          <a:p>
            <a:pPr marL="0" lvl="0" indent="0" algn="l" rtl="0">
              <a:lnSpc>
                <a:spcPct val="100000"/>
              </a:lnSpc>
              <a:spcBef>
                <a:spcPts val="0"/>
              </a:spcBef>
              <a:spcAft>
                <a:spcPts val="0"/>
              </a:spcAft>
              <a:buSzPts val="1400"/>
              <a:buNone/>
            </a:pPr>
            <a:endParaRPr/>
          </a:p>
        </p:txBody>
      </p:sp>
      <p:sp>
        <p:nvSpPr>
          <p:cNvPr id="199" name="Google Shape;199;p3: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4: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400" b="1">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200"/>
              <a:buFont typeface="Calibri"/>
              <a:buNone/>
            </a:pPr>
            <a:r>
              <a:rPr lang="en-US" sz="1400">
                <a:latin typeface="Trebuchet MS"/>
                <a:ea typeface="Trebuchet MS"/>
                <a:cs typeface="Trebuchet MS"/>
                <a:sym typeface="Trebuchet MS"/>
              </a:rPr>
              <a:t>Palm Beach County is now a Community Eligibility Provision (CEP) district meaning all students receive free breakfast and lunch. School’s qualify for Title I funding based on the percentage of students that are direct certified by the State. The more students who are eligible, the more funding the school receives. Students must fall between the ages of 5 and 17 in order to be counted in the calculation. </a:t>
            </a:r>
            <a:endParaRPr b="1"/>
          </a:p>
        </p:txBody>
      </p:sp>
      <p:sp>
        <p:nvSpPr>
          <p:cNvPr id="210" name="Google Shape;210;p4: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5: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Title I funds are in addition to what the District provides.  The funds are used to supplement and create innovative programs at our school, including support for families.  In fact, a set amount must be spent on Parent and Family Engagement. Parents and family members are important stakeholders and have the right to give input into how the school will spend the funds.  </a:t>
            </a:r>
            <a:endParaRPr/>
          </a:p>
        </p:txBody>
      </p:sp>
      <p:sp>
        <p:nvSpPr>
          <p:cNvPr id="221" name="Google Shape;221;p5: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6: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 </a:t>
            </a:r>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   Share these will be discussed further in the presentation.  </a:t>
            </a:r>
            <a:endParaRPr/>
          </a:p>
          <a:p>
            <a:pPr marL="171450" marR="0" lvl="0" indent="-171450" algn="l" rtl="0">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Parents also have the right to be part of other decision-making committees like SAC and PTA (PTSO) and to request regular meetings.  We will be sharing more about parents’ rights and family engagement throughout the presentation.</a:t>
            </a:r>
            <a:endParaRPr/>
          </a:p>
          <a:p>
            <a:pPr marL="0" lvl="0" indent="0" algn="l" rtl="0">
              <a:lnSpc>
                <a:spcPct val="100000"/>
              </a:lnSpc>
              <a:spcBef>
                <a:spcPts val="0"/>
              </a:spcBef>
              <a:spcAft>
                <a:spcPts val="0"/>
              </a:spcAft>
              <a:buSzPts val="1400"/>
              <a:buNone/>
            </a:pPr>
            <a:endParaRPr/>
          </a:p>
        </p:txBody>
      </p:sp>
      <p:sp>
        <p:nvSpPr>
          <p:cNvPr id="229" name="Google Shape;229;p6: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7: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Presenter dialogue –</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is important to know that the School District of Palm Beach County implements the Schoolwide Title I model.  This means all students, teachers, parents and family members in a Title I school benefit from the funding and services regardless of which students made the school eligible.  In a schoolwide program, all students, teachers and families benefit.</a:t>
            </a:r>
            <a:endParaRPr/>
          </a:p>
          <a:p>
            <a:pPr marL="0" lvl="0" indent="0" algn="l" rtl="0">
              <a:lnSpc>
                <a:spcPct val="100000"/>
              </a:lnSpc>
              <a:spcBef>
                <a:spcPts val="0"/>
              </a:spcBef>
              <a:spcAft>
                <a:spcPts val="0"/>
              </a:spcAft>
              <a:buSzPts val="1400"/>
              <a:buNone/>
            </a:pPr>
            <a:endParaRPr/>
          </a:p>
        </p:txBody>
      </p:sp>
      <p:sp>
        <p:nvSpPr>
          <p:cNvPr id="237" name="Google Shape;237;p7: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8: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400">
                <a:solidFill>
                  <a:srgbClr val="1155CC"/>
                </a:solidFill>
                <a:latin typeface="Trebuchet MS"/>
                <a:ea typeface="Trebuchet MS"/>
                <a:cs typeface="Trebuchet MS"/>
                <a:sym typeface="Trebuchet MS"/>
              </a:rPr>
              <a:t>INFORMATION TO PREPARE IN ADVANCE - Customize this slide (or multiple slides – next 2 slides)  Summarize your school’s SWP.</a:t>
            </a:r>
            <a:endParaRPr sz="1400">
              <a:solidFill>
                <a:srgbClr val="1155CC"/>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Be sure to include the </a:t>
            </a:r>
            <a:r>
              <a:rPr lang="en-US" sz="1400" b="1">
                <a:latin typeface="Trebuchet MS"/>
                <a:ea typeface="Trebuchet MS"/>
                <a:cs typeface="Trebuchet MS"/>
                <a:sym typeface="Trebuchet MS"/>
              </a:rPr>
              <a:t>data used to determine your plan </a:t>
            </a:r>
            <a:r>
              <a:rPr lang="en-US" sz="1400" i="1">
                <a:latin typeface="Trebuchet MS"/>
                <a:ea typeface="Trebuchet MS"/>
                <a:cs typeface="Trebuchet MS"/>
                <a:sym typeface="Trebuchet MS"/>
              </a:rPr>
              <a:t>(share </a:t>
            </a:r>
            <a:r>
              <a:rPr lang="en-US" sz="1400" b="1" i="1">
                <a:latin typeface="Trebuchet MS"/>
                <a:ea typeface="Trebuchet MS"/>
                <a:cs typeface="Trebuchet MS"/>
                <a:sym typeface="Trebuchet MS"/>
              </a:rPr>
              <a:t>your current Winter diagnostics  assessment results </a:t>
            </a:r>
            <a:r>
              <a:rPr lang="en-US" sz="1400" i="1">
                <a:latin typeface="Trebuchet MS"/>
                <a:ea typeface="Trebuchet MS"/>
                <a:cs typeface="Trebuchet MS"/>
                <a:sym typeface="Trebuchet MS"/>
              </a:rPr>
              <a:t>and </a:t>
            </a:r>
            <a:r>
              <a:rPr lang="en-US" sz="1400" b="1" i="1">
                <a:latin typeface="Trebuchet MS"/>
                <a:ea typeface="Trebuchet MS"/>
                <a:cs typeface="Trebuchet MS"/>
                <a:sym typeface="Trebuchet MS"/>
              </a:rPr>
              <a:t>your FY24 expected outcomes</a:t>
            </a:r>
            <a:r>
              <a:rPr lang="en-US" sz="1400" i="1">
                <a:latin typeface="Trebuchet MS"/>
                <a:ea typeface="Trebuchet MS"/>
                <a:cs typeface="Trebuchet MS"/>
                <a:sym typeface="Trebuchet MS"/>
              </a:rPr>
              <a:t>).</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Presenter Dialogue </a:t>
            </a:r>
            <a:r>
              <a:rPr lang="en-US" sz="1400">
                <a:latin typeface="Trebuchet MS"/>
                <a:ea typeface="Trebuchet MS"/>
                <a:cs typeface="Trebuchet MS"/>
                <a:sym typeface="Trebuchet MS"/>
              </a:rPr>
              <a:t>- Provide some details on the </a:t>
            </a:r>
            <a:r>
              <a:rPr lang="en-US" sz="1400" b="1">
                <a:latin typeface="Trebuchet MS"/>
                <a:ea typeface="Trebuchet MS"/>
                <a:cs typeface="Trebuchet MS"/>
                <a:sym typeface="Trebuchet MS"/>
              </a:rPr>
              <a:t>action steps and programs </a:t>
            </a:r>
            <a:r>
              <a:rPr lang="en-US" sz="1400">
                <a:latin typeface="Trebuchet MS"/>
                <a:ea typeface="Trebuchet MS"/>
                <a:cs typeface="Trebuchet MS"/>
                <a:sym typeface="Trebuchet MS"/>
              </a:rPr>
              <a:t>you will undertake in this school year.</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a:latin typeface="Trebuchet MS"/>
                <a:ea typeface="Trebuchet MS"/>
                <a:cs typeface="Trebuchet MS"/>
                <a:sym typeface="Trebuchet MS"/>
              </a:rPr>
              <a:t>Briefly touch on narrative components (main ideas).</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a:latin typeface="Trebuchet MS"/>
                <a:ea typeface="Trebuchet MS"/>
                <a:cs typeface="Trebuchet MS"/>
                <a:sym typeface="Trebuchet MS"/>
              </a:rPr>
              <a:t>Encourage parents to ask questions.  Ask for their input.  Ask specific questions to prompt discussion.  </a:t>
            </a:r>
            <a:endParaRPr sz="1400">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sz="1400" b="1" i="1" u="sng">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sz="1400" b="1" i="1" u="sng">
                <a:latin typeface="Trebuchet MS"/>
                <a:ea typeface="Trebuchet MS"/>
                <a:cs typeface="Trebuchet MS"/>
                <a:sym typeface="Trebuchet MS"/>
              </a:rPr>
              <a:t>Be sure to note comments, questions, and suggestions for your Annual Meeting Minutes!</a:t>
            </a:r>
            <a:endParaRPr sz="1400" b="1" i="1" u="sng">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solidFill>
                <a:srgbClr val="00B0F0"/>
              </a:solidFill>
            </a:endParaRPr>
          </a:p>
        </p:txBody>
      </p:sp>
      <p:sp>
        <p:nvSpPr>
          <p:cNvPr id="247" name="Google Shape;247;p8: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9:notes"/>
          <p:cNvSpPr txBox="1">
            <a:spLocks noGrp="1"/>
          </p:cNvSpPr>
          <p:nvPr>
            <p:ph type="body" idx="1"/>
          </p:nvPr>
        </p:nvSpPr>
        <p:spPr>
          <a:xfrm>
            <a:off x="701040" y="4415794"/>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i="1">
                <a:solidFill>
                  <a:srgbClr val="00B0F0"/>
                </a:solidFill>
                <a:latin typeface="Calibri"/>
                <a:ea typeface="Calibri"/>
                <a:cs typeface="Calibri"/>
                <a:sym typeface="Calibri"/>
              </a:rPr>
              <a:t>Customize this slide to detail what your school is doing with Title I funds this year to increase student achievement for all students.</a:t>
            </a:r>
            <a:endParaRPr/>
          </a:p>
          <a:p>
            <a:pPr marL="0" marR="0" lvl="0" indent="0" algn="l" rtl="0">
              <a:lnSpc>
                <a:spcPct val="100000"/>
              </a:lnSpc>
              <a:spcBef>
                <a:spcPts val="0"/>
              </a:spcBef>
              <a:spcAft>
                <a:spcPts val="0"/>
              </a:spcAft>
              <a:buClr>
                <a:srgbClr val="00B0F0"/>
              </a:buClr>
              <a:buSzPts val="1200"/>
              <a:buFont typeface="Calibri"/>
              <a:buNone/>
            </a:pPr>
            <a:r>
              <a:rPr lang="en-US" sz="1200" i="1">
                <a:solidFill>
                  <a:srgbClr val="00B0F0"/>
                </a:solidFill>
                <a:latin typeface="Calibri"/>
                <a:ea typeface="Calibri"/>
                <a:cs typeface="Calibri"/>
                <a:sym typeface="Calibri"/>
              </a:rPr>
              <a:t>Share details for each bulleted item.</a:t>
            </a:r>
            <a:endParaRPr/>
          </a:p>
          <a:p>
            <a:pPr marL="0" lvl="0" indent="0" algn="l" rtl="0">
              <a:lnSpc>
                <a:spcPct val="100000"/>
              </a:lnSpc>
              <a:spcBef>
                <a:spcPts val="0"/>
              </a:spcBef>
              <a:spcAft>
                <a:spcPts val="0"/>
              </a:spcAft>
              <a:buSzPts val="1400"/>
              <a:buNone/>
            </a:pPr>
            <a:endParaRPr/>
          </a:p>
        </p:txBody>
      </p:sp>
      <p:sp>
        <p:nvSpPr>
          <p:cNvPr id="256" name="Google Shape;256;p9:notes"/>
          <p:cNvSpPr txBox="1">
            <a:spLocks noGrp="1"/>
          </p:cNvSpPr>
          <p:nvPr>
            <p:ph type="sldNum" idx="12"/>
          </p:nvPr>
        </p:nvSpPr>
        <p:spPr>
          <a:xfrm>
            <a:off x="3970938" y="8829971"/>
            <a:ext cx="3037840" cy="46482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0"/>
        <p:cNvGrpSpPr/>
        <p:nvPr/>
      </p:nvGrpSpPr>
      <p:grpSpPr>
        <a:xfrm>
          <a:off x="0" y="0"/>
          <a:ext cx="0" cy="0"/>
          <a:chOff x="0" y="0"/>
          <a:chExt cx="0" cy="0"/>
        </a:xfrm>
      </p:grpSpPr>
      <p:pic>
        <p:nvPicPr>
          <p:cNvPr id="11" name="Google Shape;11;g2eb1fcd4320_0_1"/>
          <p:cNvPicPr preferRelativeResize="0"/>
          <p:nvPr/>
        </p:nvPicPr>
        <p:blipFill>
          <a:blip r:embed="rId2">
            <a:alphaModFix/>
          </a:blip>
          <a:stretch>
            <a:fillRect/>
          </a:stretch>
        </p:blipFill>
        <p:spPr>
          <a:xfrm>
            <a:off x="-105675" y="-116287"/>
            <a:ext cx="9355351" cy="5376077"/>
          </a:xfrm>
          <a:prstGeom prst="rect">
            <a:avLst/>
          </a:prstGeom>
          <a:noFill/>
          <a:ln>
            <a:noFill/>
          </a:ln>
        </p:spPr>
      </p:pic>
      <p:sp>
        <p:nvSpPr>
          <p:cNvPr id="12" name="Google Shape;12;g2eb1fcd4320_0_1"/>
          <p:cNvSpPr/>
          <p:nvPr/>
        </p:nvSpPr>
        <p:spPr>
          <a:xfrm>
            <a:off x="58050" y="29813"/>
            <a:ext cx="9027900" cy="5112900"/>
          </a:xfrm>
          <a:prstGeom prst="rect">
            <a:avLst/>
          </a:prstGeom>
          <a:noFill/>
          <a:ln w="76200" cap="flat" cmpd="sng">
            <a:solidFill>
              <a:srgbClr val="06AE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13;g2eb1fcd4320_0_1"/>
          <p:cNvSpPr/>
          <p:nvPr/>
        </p:nvSpPr>
        <p:spPr>
          <a:xfrm>
            <a:off x="91950" y="70713"/>
            <a:ext cx="8960100" cy="5037000"/>
          </a:xfrm>
          <a:prstGeom prst="rect">
            <a:avLst/>
          </a:prstGeom>
          <a:noFill/>
          <a:ln w="19050"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       </a:t>
            </a:r>
            <a:endParaRPr/>
          </a:p>
        </p:txBody>
      </p:sp>
      <p:pic>
        <p:nvPicPr>
          <p:cNvPr id="14" name="Google Shape;14;g2eb1fcd4320_0_1"/>
          <p:cNvPicPr preferRelativeResize="0"/>
          <p:nvPr/>
        </p:nvPicPr>
        <p:blipFill>
          <a:blip r:embed="rId3">
            <a:alphaModFix/>
          </a:blip>
          <a:stretch>
            <a:fillRect/>
          </a:stretch>
        </p:blipFill>
        <p:spPr>
          <a:xfrm>
            <a:off x="3436200" y="1435950"/>
            <a:ext cx="2271600" cy="2271600"/>
          </a:xfrm>
          <a:prstGeom prst="rect">
            <a:avLst/>
          </a:prstGeom>
          <a:noFill/>
          <a:ln>
            <a:noFill/>
          </a:ln>
        </p:spPr>
      </p:pic>
      <p:sp>
        <p:nvSpPr>
          <p:cNvPr id="15" name="Google Shape;15;g2eb1fcd4320_0_1"/>
          <p:cNvSpPr txBox="1">
            <a:spLocks noGrp="1"/>
          </p:cNvSpPr>
          <p:nvPr>
            <p:ph type="sldNum" idx="12"/>
          </p:nvPr>
        </p:nvSpPr>
        <p:spPr>
          <a:xfrm>
            <a:off x="8472458" y="4693029"/>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6" name="Google Shape;16;g2eb1fcd4320_0_1"/>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9">
  <p:cSld name="CUSTOM_8">
    <p:spTree>
      <p:nvGrpSpPr>
        <p:cNvPr id="1" name="Shape 118"/>
        <p:cNvGrpSpPr/>
        <p:nvPr/>
      </p:nvGrpSpPr>
      <p:grpSpPr>
        <a:xfrm>
          <a:off x="0" y="0"/>
          <a:ext cx="0" cy="0"/>
          <a:chOff x="0" y="0"/>
          <a:chExt cx="0" cy="0"/>
        </a:xfrm>
      </p:grpSpPr>
      <p:sp>
        <p:nvSpPr>
          <p:cNvPr id="119" name="Google Shape;119;g2eb1fcd4320_0_109"/>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2eb1fcd4320_0_10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g2eb1fcd4320_0_109"/>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g2eb1fcd4320_0_109"/>
          <p:cNvSpPr/>
          <p:nvPr/>
        </p:nvSpPr>
        <p:spPr>
          <a:xfrm flipH="1">
            <a:off x="892550" y="393000"/>
            <a:ext cx="1312800" cy="43593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23" name="Google Shape;123;g2eb1fcd4320_0_109"/>
          <p:cNvCxnSpPr>
            <a:stCxn id="122" idx="0"/>
          </p:cNvCxnSpPr>
          <p:nvPr/>
        </p:nvCxnSpPr>
        <p:spPr>
          <a:xfrm flipH="1">
            <a:off x="892550" y="393000"/>
            <a:ext cx="1312800" cy="4361100"/>
          </a:xfrm>
          <a:prstGeom prst="straightConnector1">
            <a:avLst/>
          </a:prstGeom>
          <a:noFill/>
          <a:ln w="76200" cap="flat" cmpd="sng">
            <a:solidFill>
              <a:srgbClr val="00ACEC"/>
            </a:solidFill>
            <a:prstDash val="solid"/>
            <a:round/>
            <a:headEnd type="none" w="med" len="med"/>
            <a:tailEnd type="none" w="med" len="med"/>
          </a:ln>
        </p:spPr>
      </p:cxnSp>
      <p:sp>
        <p:nvSpPr>
          <p:cNvPr id="124" name="Google Shape;124;g2eb1fcd4320_0_109"/>
          <p:cNvSpPr/>
          <p:nvPr/>
        </p:nvSpPr>
        <p:spPr>
          <a:xfrm flipH="1">
            <a:off x="7752350" y="274600"/>
            <a:ext cx="1389000" cy="4482900"/>
          </a:xfrm>
          <a:prstGeom prst="rtTriangle">
            <a:avLst/>
          </a:prstGeom>
          <a:solidFill>
            <a:srgbClr val="0A27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g2eb1fcd4320_0_109"/>
          <p:cNvSpPr txBox="1"/>
          <p:nvPr/>
        </p:nvSpPr>
        <p:spPr>
          <a:xfrm>
            <a:off x="2677125" y="1435350"/>
            <a:ext cx="5640300" cy="384900"/>
          </a:xfrm>
          <a:prstGeom prst="rect">
            <a:avLst/>
          </a:prstGeom>
          <a:noFill/>
          <a:ln>
            <a:noFill/>
          </a:ln>
        </p:spPr>
        <p:txBody>
          <a:bodyPr spcFirstLastPara="1" wrap="square" lIns="91425" tIns="91425" rIns="91425" bIns="91425" anchor="t" anchorCtr="0">
            <a:spAutoFit/>
          </a:bodyPr>
          <a:lstStyle/>
          <a:p>
            <a:pPr marL="914400" lvl="0" indent="0" algn="l" rtl="0">
              <a:lnSpc>
                <a:spcPct val="115000"/>
              </a:lnSpc>
              <a:spcBef>
                <a:spcPts val="0"/>
              </a:spcBef>
              <a:spcAft>
                <a:spcPts val="0"/>
              </a:spcAft>
              <a:buNone/>
            </a:pPr>
            <a:endParaRPr sz="1300">
              <a:solidFill>
                <a:schemeClr val="dk1"/>
              </a:solidFill>
            </a:endParaRPr>
          </a:p>
        </p:txBody>
      </p:sp>
      <p:cxnSp>
        <p:nvCxnSpPr>
          <p:cNvPr id="126" name="Google Shape;126;g2eb1fcd4320_0_109"/>
          <p:cNvCxnSpPr/>
          <p:nvPr/>
        </p:nvCxnSpPr>
        <p:spPr>
          <a:xfrm flipH="1">
            <a:off x="7752375" y="377575"/>
            <a:ext cx="1377900" cy="4372200"/>
          </a:xfrm>
          <a:prstGeom prst="straightConnector1">
            <a:avLst/>
          </a:prstGeom>
          <a:noFill/>
          <a:ln w="76200" cap="flat" cmpd="sng">
            <a:solidFill>
              <a:srgbClr val="00ACEC"/>
            </a:solidFill>
            <a:prstDash val="solid"/>
            <a:round/>
            <a:headEnd type="none" w="med" len="med"/>
            <a:tailEnd type="none" w="med" len="med"/>
          </a:ln>
        </p:spPr>
      </p:cxnSp>
      <p:cxnSp>
        <p:nvCxnSpPr>
          <p:cNvPr id="127" name="Google Shape;127;g2eb1fcd4320_0_109"/>
          <p:cNvCxnSpPr/>
          <p:nvPr/>
        </p:nvCxnSpPr>
        <p:spPr>
          <a:xfrm flipH="1">
            <a:off x="921100" y="403775"/>
            <a:ext cx="1335900" cy="4330500"/>
          </a:xfrm>
          <a:prstGeom prst="straightConnector1">
            <a:avLst/>
          </a:prstGeom>
          <a:noFill/>
          <a:ln w="28575" cap="flat" cmpd="sng">
            <a:solidFill>
              <a:srgbClr val="F9B542"/>
            </a:solidFill>
            <a:prstDash val="solid"/>
            <a:round/>
            <a:headEnd type="none" w="med" len="med"/>
            <a:tailEnd type="none" w="med" len="med"/>
          </a:ln>
        </p:spPr>
      </p:cxnSp>
      <p:pic>
        <p:nvPicPr>
          <p:cNvPr id="128" name="Google Shape;128;g2eb1fcd4320_0_109"/>
          <p:cNvPicPr preferRelativeResize="0"/>
          <p:nvPr/>
        </p:nvPicPr>
        <p:blipFill>
          <a:blip r:embed="rId2">
            <a:alphaModFix/>
          </a:blip>
          <a:stretch>
            <a:fillRect/>
          </a:stretch>
        </p:blipFill>
        <p:spPr>
          <a:xfrm>
            <a:off x="0" y="-8075"/>
            <a:ext cx="9144000" cy="5143500"/>
          </a:xfrm>
          <a:prstGeom prst="rect">
            <a:avLst/>
          </a:prstGeom>
          <a:noFill/>
          <a:ln>
            <a:noFill/>
          </a:ln>
        </p:spPr>
      </p:pic>
      <p:cxnSp>
        <p:nvCxnSpPr>
          <p:cNvPr id="129" name="Google Shape;129;g2eb1fcd4320_0_109"/>
          <p:cNvCxnSpPr/>
          <p:nvPr/>
        </p:nvCxnSpPr>
        <p:spPr>
          <a:xfrm flipH="1">
            <a:off x="7698950" y="403475"/>
            <a:ext cx="1366500" cy="4339200"/>
          </a:xfrm>
          <a:prstGeom prst="straightConnector1">
            <a:avLst/>
          </a:prstGeom>
          <a:noFill/>
          <a:ln w="28575" cap="flat" cmpd="sng">
            <a:solidFill>
              <a:srgbClr val="F9B542"/>
            </a:solidFill>
            <a:prstDash val="solid"/>
            <a:round/>
            <a:headEnd type="none" w="med" len="med"/>
            <a:tailEnd type="none" w="med" len="med"/>
          </a:ln>
        </p:spPr>
      </p:cxnSp>
      <p:sp>
        <p:nvSpPr>
          <p:cNvPr id="130" name="Google Shape;130;g2eb1fcd4320_0_109"/>
          <p:cNvSpPr txBox="1"/>
          <p:nvPr/>
        </p:nvSpPr>
        <p:spPr>
          <a:xfrm>
            <a:off x="2104500" y="1848000"/>
            <a:ext cx="57132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a:solidFill>
                  <a:srgbClr val="1C2D5D"/>
                </a:solidFill>
                <a:latin typeface="Montserrat Black"/>
                <a:ea typeface="Montserrat Black"/>
                <a:cs typeface="Montserrat Black"/>
                <a:sym typeface="Montserrat Black"/>
              </a:rPr>
              <a:t>NAME</a:t>
            </a:r>
            <a:endParaRPr sz="3200">
              <a:solidFill>
                <a:srgbClr val="1C2D5D"/>
              </a:solidFill>
              <a:latin typeface="Montserrat Black"/>
              <a:ea typeface="Montserrat Black"/>
              <a:cs typeface="Montserrat Black"/>
              <a:sym typeface="Montserrat Black"/>
            </a:endParaRPr>
          </a:p>
          <a:p>
            <a:pPr marL="0" lvl="0" indent="0" algn="ctr" rtl="0">
              <a:spcBef>
                <a:spcPts val="0"/>
              </a:spcBef>
              <a:spcAft>
                <a:spcPts val="0"/>
              </a:spcAft>
              <a:buNone/>
            </a:pPr>
            <a:r>
              <a:rPr lang="en-US" sz="3200">
                <a:solidFill>
                  <a:srgbClr val="1C2D5D"/>
                </a:solidFill>
                <a:latin typeface="Montserrat Light"/>
                <a:ea typeface="Montserrat Light"/>
                <a:cs typeface="Montserrat Light"/>
                <a:sym typeface="Montserrat Light"/>
              </a:rPr>
              <a:t>Position, Title Case</a:t>
            </a:r>
            <a:endParaRPr sz="3200">
              <a:solidFill>
                <a:srgbClr val="1C2D5D"/>
              </a:solidFill>
              <a:latin typeface="Montserrat Light"/>
              <a:ea typeface="Montserrat Light"/>
              <a:cs typeface="Montserrat Light"/>
              <a:sym typeface="Montserrat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Y25 SDPBC Template">
  <p:cSld name="CUSTOM_9">
    <p:spTree>
      <p:nvGrpSpPr>
        <p:cNvPr id="1" name="Shape 131"/>
        <p:cNvGrpSpPr/>
        <p:nvPr/>
      </p:nvGrpSpPr>
      <p:grpSpPr>
        <a:xfrm>
          <a:off x="0" y="0"/>
          <a:ext cx="0" cy="0"/>
          <a:chOff x="0" y="0"/>
          <a:chExt cx="0" cy="0"/>
        </a:xfrm>
      </p:grpSpPr>
      <p:pic>
        <p:nvPicPr>
          <p:cNvPr id="132" name="Google Shape;132;g2eb1fcd4320_0_122"/>
          <p:cNvPicPr preferRelativeResize="0"/>
          <p:nvPr/>
        </p:nvPicPr>
        <p:blipFill>
          <a:blip r:embed="rId2">
            <a:alphaModFix/>
          </a:blip>
          <a:stretch>
            <a:fillRect/>
          </a:stretch>
        </p:blipFill>
        <p:spPr>
          <a:xfrm>
            <a:off x="-105675" y="-146100"/>
            <a:ext cx="9355351" cy="5376077"/>
          </a:xfrm>
          <a:prstGeom prst="rect">
            <a:avLst/>
          </a:prstGeom>
          <a:noFill/>
          <a:ln>
            <a:noFill/>
          </a:ln>
        </p:spPr>
      </p:pic>
      <p:sp>
        <p:nvSpPr>
          <p:cNvPr id="133" name="Google Shape;133;g2eb1fcd4320_0_122"/>
          <p:cNvSpPr/>
          <p:nvPr/>
        </p:nvSpPr>
        <p:spPr>
          <a:xfrm>
            <a:off x="58050" y="0"/>
            <a:ext cx="9027900" cy="5112900"/>
          </a:xfrm>
          <a:prstGeom prst="rect">
            <a:avLst/>
          </a:prstGeom>
          <a:noFill/>
          <a:ln w="76200" cap="flat" cmpd="sng">
            <a:solidFill>
              <a:srgbClr val="06AE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 name="Google Shape;134;g2eb1fcd4320_0_122"/>
          <p:cNvSpPr/>
          <p:nvPr/>
        </p:nvSpPr>
        <p:spPr>
          <a:xfrm>
            <a:off x="91950" y="40900"/>
            <a:ext cx="8960100" cy="5037000"/>
          </a:xfrm>
          <a:prstGeom prst="rect">
            <a:avLst/>
          </a:prstGeom>
          <a:solidFill>
            <a:srgbClr val="0A2753"/>
          </a:solidFill>
          <a:ln w="19050"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       </a:t>
            </a:r>
            <a:endParaRPr/>
          </a:p>
        </p:txBody>
      </p:sp>
      <p:pic>
        <p:nvPicPr>
          <p:cNvPr id="135" name="Google Shape;135;g2eb1fcd4320_0_122"/>
          <p:cNvPicPr preferRelativeResize="0"/>
          <p:nvPr/>
        </p:nvPicPr>
        <p:blipFill>
          <a:blip r:embed="rId3">
            <a:alphaModFix/>
          </a:blip>
          <a:stretch>
            <a:fillRect/>
          </a:stretch>
        </p:blipFill>
        <p:spPr>
          <a:xfrm>
            <a:off x="3436200" y="801625"/>
            <a:ext cx="2271600" cy="2271600"/>
          </a:xfrm>
          <a:prstGeom prst="rect">
            <a:avLst/>
          </a:prstGeom>
          <a:noFill/>
          <a:ln>
            <a:noFill/>
          </a:ln>
        </p:spPr>
      </p:pic>
      <p:sp>
        <p:nvSpPr>
          <p:cNvPr id="136" name="Google Shape;136;g2eb1fcd4320_0_122"/>
          <p:cNvSpPr txBox="1"/>
          <p:nvPr/>
        </p:nvSpPr>
        <p:spPr>
          <a:xfrm>
            <a:off x="3148325" y="3995875"/>
            <a:ext cx="2845800" cy="28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solidFill>
                  <a:srgbClr val="79B8FE"/>
                </a:solidFill>
                <a:latin typeface="Montserrat Black"/>
                <a:ea typeface="Montserrat Black"/>
                <a:cs typeface="Montserrat Black"/>
                <a:sym typeface="Montserrat Black"/>
              </a:rPr>
              <a:t>SOCIAL MEDIA</a:t>
            </a:r>
            <a:endParaRPr sz="1500">
              <a:solidFill>
                <a:srgbClr val="79B8FE"/>
              </a:solidFill>
              <a:latin typeface="Montserrat Black"/>
              <a:ea typeface="Montserrat Black"/>
              <a:cs typeface="Montserrat Black"/>
              <a:sym typeface="Montserrat Black"/>
            </a:endParaRPr>
          </a:p>
        </p:txBody>
      </p:sp>
      <p:sp>
        <p:nvSpPr>
          <p:cNvPr id="137" name="Google Shape;137;g2eb1fcd4320_0_122"/>
          <p:cNvSpPr txBox="1"/>
          <p:nvPr/>
        </p:nvSpPr>
        <p:spPr>
          <a:xfrm>
            <a:off x="2433300" y="3151163"/>
            <a:ext cx="42774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solidFill>
                  <a:schemeClr val="lt1"/>
                </a:solidFill>
                <a:latin typeface="Montserrat"/>
                <a:ea typeface="Montserrat"/>
                <a:cs typeface="Montserrat"/>
                <a:sym typeface="Montserrat"/>
              </a:rPr>
              <a:t>Stay informed by checking the District’s website, </a:t>
            </a:r>
            <a:r>
              <a:rPr lang="en-US" sz="1200" b="1">
                <a:solidFill>
                  <a:srgbClr val="79B9FF"/>
                </a:solidFill>
                <a:latin typeface="Montserrat"/>
                <a:ea typeface="Montserrat"/>
                <a:cs typeface="Montserrat"/>
                <a:sym typeface="Montserrat"/>
              </a:rPr>
              <a:t>palmbeachschools.org</a:t>
            </a:r>
            <a:r>
              <a:rPr lang="en-US" sz="1200">
                <a:solidFill>
                  <a:schemeClr val="lt1"/>
                </a:solidFill>
                <a:latin typeface="Montserrat"/>
                <a:ea typeface="Montserrat"/>
                <a:cs typeface="Montserrat"/>
                <a:sym typeface="Montserrat"/>
              </a:rPr>
              <a:t> or by watching content on </a:t>
            </a:r>
            <a:endParaRPr sz="1200">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The Education Network</a:t>
            </a:r>
            <a:endParaRPr sz="800" b="1">
              <a:solidFill>
                <a:schemeClr val="lt1"/>
              </a:solidFill>
              <a:latin typeface="Montserrat"/>
              <a:ea typeface="Montserrat"/>
              <a:cs typeface="Montserrat"/>
              <a:sym typeface="Montserrat"/>
            </a:endParaRPr>
          </a:p>
        </p:txBody>
      </p:sp>
      <p:pic>
        <p:nvPicPr>
          <p:cNvPr id="138" name="Google Shape;138;g2eb1fcd4320_0_122"/>
          <p:cNvPicPr preferRelativeResize="0"/>
          <p:nvPr/>
        </p:nvPicPr>
        <p:blipFill rotWithShape="1">
          <a:blip r:embed="rId4">
            <a:alphaModFix/>
          </a:blip>
          <a:srcRect r="71749"/>
          <a:stretch/>
        </p:blipFill>
        <p:spPr>
          <a:xfrm>
            <a:off x="3338287" y="4299375"/>
            <a:ext cx="1126523" cy="498350"/>
          </a:xfrm>
          <a:prstGeom prst="rect">
            <a:avLst/>
          </a:prstGeom>
          <a:noFill/>
          <a:ln>
            <a:noFill/>
          </a:ln>
        </p:spPr>
      </p:pic>
      <p:pic>
        <p:nvPicPr>
          <p:cNvPr id="139" name="Google Shape;139;g2eb1fcd4320_0_122"/>
          <p:cNvPicPr preferRelativeResize="0"/>
          <p:nvPr/>
        </p:nvPicPr>
        <p:blipFill rotWithShape="1">
          <a:blip r:embed="rId4">
            <a:alphaModFix/>
          </a:blip>
          <a:srcRect l="40938" r="43590"/>
          <a:stretch/>
        </p:blipFill>
        <p:spPr>
          <a:xfrm>
            <a:off x="4369238" y="4299375"/>
            <a:ext cx="629089" cy="498350"/>
          </a:xfrm>
          <a:prstGeom prst="rect">
            <a:avLst/>
          </a:prstGeom>
          <a:noFill/>
          <a:ln>
            <a:noFill/>
          </a:ln>
        </p:spPr>
      </p:pic>
      <p:pic>
        <p:nvPicPr>
          <p:cNvPr id="140" name="Google Shape;140;g2eb1fcd4320_0_122"/>
          <p:cNvPicPr preferRelativeResize="0"/>
          <p:nvPr/>
        </p:nvPicPr>
        <p:blipFill rotWithShape="1">
          <a:blip r:embed="rId4">
            <a:alphaModFix/>
          </a:blip>
          <a:srcRect l="84528"/>
          <a:stretch/>
        </p:blipFill>
        <p:spPr>
          <a:xfrm>
            <a:off x="5029388" y="4241662"/>
            <a:ext cx="774774" cy="613775"/>
          </a:xfrm>
          <a:prstGeom prst="rect">
            <a:avLst/>
          </a:prstGeom>
          <a:noFill/>
          <a:ln>
            <a:noFill/>
          </a:ln>
        </p:spPr>
      </p:pic>
      <p:sp>
        <p:nvSpPr>
          <p:cNvPr id="141" name="Google Shape;141;g2eb1fcd4320_0_122"/>
          <p:cNvSpPr txBox="1"/>
          <p:nvPr/>
        </p:nvSpPr>
        <p:spPr>
          <a:xfrm>
            <a:off x="3386675" y="4738100"/>
            <a:ext cx="1413900" cy="23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/@pbcsd</a:t>
            </a:r>
            <a:endParaRPr sz="1200">
              <a:solidFill>
                <a:schemeClr val="lt1"/>
              </a:solidFill>
              <a:latin typeface="Montserrat Light"/>
              <a:ea typeface="Montserrat Light"/>
              <a:cs typeface="Montserrat Light"/>
              <a:sym typeface="Montserrat Light"/>
            </a:endParaRPr>
          </a:p>
        </p:txBody>
      </p:sp>
      <p:sp>
        <p:nvSpPr>
          <p:cNvPr id="142" name="Google Shape;142;g2eb1fcd4320_0_122"/>
          <p:cNvSpPr txBox="1"/>
          <p:nvPr/>
        </p:nvSpPr>
        <p:spPr>
          <a:xfrm>
            <a:off x="4952225" y="4738100"/>
            <a:ext cx="967500" cy="23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/@sdpbc</a:t>
            </a:r>
            <a:endParaRPr sz="1200">
              <a:solidFill>
                <a:schemeClr val="lt1"/>
              </a:solidFill>
              <a:latin typeface="Montserrat Light"/>
              <a:ea typeface="Montserrat Light"/>
              <a:cs typeface="Montserrat Light"/>
              <a:sym typeface="Montserrat Light"/>
            </a:endParaRPr>
          </a:p>
        </p:txBody>
      </p:sp>
      <p:cxnSp>
        <p:nvCxnSpPr>
          <p:cNvPr id="143" name="Google Shape;143;g2eb1fcd4320_0_122"/>
          <p:cNvCxnSpPr/>
          <p:nvPr/>
        </p:nvCxnSpPr>
        <p:spPr>
          <a:xfrm>
            <a:off x="5011763" y="4398088"/>
            <a:ext cx="6900" cy="544200"/>
          </a:xfrm>
          <a:prstGeom prst="straightConnector1">
            <a:avLst/>
          </a:prstGeom>
          <a:noFill/>
          <a:ln w="9525" cap="flat" cmpd="sng">
            <a:solidFill>
              <a:srgbClr val="F9AD1B"/>
            </a:solidFill>
            <a:prstDash val="solid"/>
            <a:round/>
            <a:headEnd type="none" w="med" len="med"/>
            <a:tailEnd type="none" w="med" len="med"/>
          </a:ln>
        </p:spPr>
      </p:cxnSp>
      <p:sp>
        <p:nvSpPr>
          <p:cNvPr id="144" name="Google Shape;144;g2eb1fcd4320_0_1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45" name="Google Shape;145;g2eb1fcd4320_0_122"/>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Y25 SDPBC Template">
  <p:cSld name="CUSTOM_11">
    <p:spTree>
      <p:nvGrpSpPr>
        <p:cNvPr id="1" name="Shape 14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7"/>
        <p:cNvGrpSpPr/>
        <p:nvPr/>
      </p:nvGrpSpPr>
      <p:grpSpPr>
        <a:xfrm>
          <a:off x="0" y="0"/>
          <a:ext cx="0" cy="0"/>
          <a:chOff x="0" y="0"/>
          <a:chExt cx="0" cy="0"/>
        </a:xfrm>
      </p:grpSpPr>
      <p:sp>
        <p:nvSpPr>
          <p:cNvPr id="148" name="Google Shape;148;g2eb1fcd4320_0_1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49" name="Google Shape;149;g2eb1fcd4320_0_1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0" name="Google Shape;150;g2eb1fcd4320_0_1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51"/>
        <p:cNvGrpSpPr/>
        <p:nvPr/>
      </p:nvGrpSpPr>
      <p:grpSpPr>
        <a:xfrm>
          <a:off x="0" y="0"/>
          <a:ext cx="0" cy="0"/>
          <a:chOff x="0" y="0"/>
          <a:chExt cx="0" cy="0"/>
        </a:xfrm>
      </p:grpSpPr>
      <p:sp>
        <p:nvSpPr>
          <p:cNvPr id="152" name="Google Shape;152;g2eb1fcd4320_0_142"/>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53" name="Google Shape;153;g2eb1fcd4320_0_142"/>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54" name="Google Shape;154;g2eb1fcd4320_0_142"/>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5" name="Google Shape;155;g2eb1fcd4320_0_142"/>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156"/>
        <p:cNvGrpSpPr/>
        <p:nvPr/>
      </p:nvGrpSpPr>
      <p:grpSpPr>
        <a:xfrm>
          <a:off x="0" y="0"/>
          <a:ext cx="0" cy="0"/>
          <a:chOff x="0" y="0"/>
          <a:chExt cx="0" cy="0"/>
        </a:xfrm>
      </p:grpSpPr>
      <p:sp>
        <p:nvSpPr>
          <p:cNvPr id="157" name="Google Shape;157;g2eb1fcd4320_0_147"/>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58" name="Google Shape;158;g2eb1fcd4320_0_147"/>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59" name="Google Shape;159;g2eb1fcd4320_0_147"/>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0" name="Google Shape;160;g2eb1fcd4320_0_147"/>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omparison">
  <p:cSld name="3_Comparison">
    <p:spTree>
      <p:nvGrpSpPr>
        <p:cNvPr id="1" name="Shape 161"/>
        <p:cNvGrpSpPr/>
        <p:nvPr/>
      </p:nvGrpSpPr>
      <p:grpSpPr>
        <a:xfrm>
          <a:off x="0" y="0"/>
          <a:ext cx="0" cy="0"/>
          <a:chOff x="0" y="0"/>
          <a:chExt cx="0" cy="0"/>
        </a:xfrm>
      </p:grpSpPr>
      <p:sp>
        <p:nvSpPr>
          <p:cNvPr id="162" name="Google Shape;162;g2eb1fcd4320_0_152"/>
          <p:cNvSpPr txBox="1">
            <a:spLocks noGrp="1"/>
          </p:cNvSpPr>
          <p:nvPr>
            <p:ph type="body" idx="1"/>
          </p:nvPr>
        </p:nvSpPr>
        <p:spPr>
          <a:xfrm>
            <a:off x="3897136"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63" name="Google Shape;163;g2eb1fcd4320_0_152"/>
          <p:cNvSpPr txBox="1">
            <a:spLocks noGrp="1"/>
          </p:cNvSpPr>
          <p:nvPr>
            <p:ph type="body" idx="2"/>
          </p:nvPr>
        </p:nvSpPr>
        <p:spPr>
          <a:xfrm>
            <a:off x="389713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64" name="Google Shape;164;g2eb1fcd4320_0_152"/>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5" name="Google Shape;165;g2eb1fcd4320_0_152"/>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6"/>
        <p:cNvGrpSpPr/>
        <p:nvPr/>
      </p:nvGrpSpPr>
      <p:grpSpPr>
        <a:xfrm>
          <a:off x="0" y="0"/>
          <a:ext cx="0" cy="0"/>
          <a:chOff x="0" y="0"/>
          <a:chExt cx="0" cy="0"/>
        </a:xfrm>
      </p:grpSpPr>
      <p:sp>
        <p:nvSpPr>
          <p:cNvPr id="167" name="Google Shape;167;g2eb1fcd4320_0_157"/>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68" name="Google Shape;168;g2eb1fcd4320_0_157"/>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69" name="Google Shape;169;g2eb1fcd4320_0_157"/>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rmAutofit/>
          </a:bodyPr>
          <a:lstStyle>
            <a:lvl1pPr marL="457200" lvl="0" indent="-228600" algn="l" rtl="0">
              <a:lnSpc>
                <a:spcPct val="115000"/>
              </a:lnSpc>
              <a:spcBef>
                <a:spcPts val="480"/>
              </a:spcBef>
              <a:spcAft>
                <a:spcPts val="0"/>
              </a:spcAft>
              <a:buClr>
                <a:schemeClr val="dk1"/>
              </a:buClr>
              <a:buSzPts val="2400"/>
              <a:buNone/>
              <a:defRPr sz="2400" b="1"/>
            </a:lvl1pPr>
            <a:lvl2pPr marL="914400" lvl="1" indent="-228600" algn="l" rtl="0">
              <a:lnSpc>
                <a:spcPct val="115000"/>
              </a:lnSpc>
              <a:spcBef>
                <a:spcPts val="400"/>
              </a:spcBef>
              <a:spcAft>
                <a:spcPts val="0"/>
              </a:spcAft>
              <a:buClr>
                <a:schemeClr val="dk1"/>
              </a:buClr>
              <a:buSzPts val="2000"/>
              <a:buNone/>
              <a:defRPr sz="2000" b="1"/>
            </a:lvl2pPr>
            <a:lvl3pPr marL="1371600" lvl="2" indent="-228600" algn="l" rtl="0">
              <a:lnSpc>
                <a:spcPct val="115000"/>
              </a:lnSpc>
              <a:spcBef>
                <a:spcPts val="360"/>
              </a:spcBef>
              <a:spcAft>
                <a:spcPts val="0"/>
              </a:spcAft>
              <a:buClr>
                <a:schemeClr val="dk1"/>
              </a:buClr>
              <a:buSzPts val="1800"/>
              <a:buNone/>
              <a:defRPr sz="1800" b="1"/>
            </a:lvl3pPr>
            <a:lvl4pPr marL="1828800" lvl="3" indent="-228600" algn="l" rtl="0">
              <a:lnSpc>
                <a:spcPct val="115000"/>
              </a:lnSpc>
              <a:spcBef>
                <a:spcPts val="320"/>
              </a:spcBef>
              <a:spcAft>
                <a:spcPts val="0"/>
              </a:spcAft>
              <a:buClr>
                <a:schemeClr val="dk1"/>
              </a:buClr>
              <a:buSzPts val="1600"/>
              <a:buNone/>
              <a:defRPr sz="1600" b="1"/>
            </a:lvl4pPr>
            <a:lvl5pPr marL="2286000" lvl="4" indent="-228600" algn="l" rtl="0">
              <a:lnSpc>
                <a:spcPct val="115000"/>
              </a:lnSpc>
              <a:spcBef>
                <a:spcPts val="320"/>
              </a:spcBef>
              <a:spcAft>
                <a:spcPts val="0"/>
              </a:spcAft>
              <a:buClr>
                <a:schemeClr val="dk1"/>
              </a:buClr>
              <a:buSzPts val="1600"/>
              <a:buNone/>
              <a:defRPr sz="1600" b="1"/>
            </a:lvl5pPr>
            <a:lvl6pPr marL="2743200" lvl="5" indent="-228600" algn="l" rtl="0">
              <a:lnSpc>
                <a:spcPct val="115000"/>
              </a:lnSpc>
              <a:spcBef>
                <a:spcPts val="320"/>
              </a:spcBef>
              <a:spcAft>
                <a:spcPts val="0"/>
              </a:spcAft>
              <a:buClr>
                <a:schemeClr val="dk1"/>
              </a:buClr>
              <a:buSzPts val="1600"/>
              <a:buNone/>
              <a:defRPr sz="1600" b="1"/>
            </a:lvl6pPr>
            <a:lvl7pPr marL="3200400" lvl="6" indent="-228600" algn="l" rtl="0">
              <a:lnSpc>
                <a:spcPct val="115000"/>
              </a:lnSpc>
              <a:spcBef>
                <a:spcPts val="320"/>
              </a:spcBef>
              <a:spcAft>
                <a:spcPts val="0"/>
              </a:spcAft>
              <a:buClr>
                <a:schemeClr val="dk1"/>
              </a:buClr>
              <a:buSzPts val="1600"/>
              <a:buNone/>
              <a:defRPr sz="1600" b="1"/>
            </a:lvl7pPr>
            <a:lvl8pPr marL="3657600" lvl="7" indent="-228600" algn="l" rtl="0">
              <a:lnSpc>
                <a:spcPct val="115000"/>
              </a:lnSpc>
              <a:spcBef>
                <a:spcPts val="320"/>
              </a:spcBef>
              <a:spcAft>
                <a:spcPts val="0"/>
              </a:spcAft>
              <a:buClr>
                <a:schemeClr val="dk1"/>
              </a:buClr>
              <a:buSzPts val="1600"/>
              <a:buNone/>
              <a:defRPr sz="1600" b="1"/>
            </a:lvl8pPr>
            <a:lvl9pPr marL="4114800" lvl="8" indent="-228600" algn="l" rtl="0">
              <a:lnSpc>
                <a:spcPct val="115000"/>
              </a:lnSpc>
              <a:spcBef>
                <a:spcPts val="320"/>
              </a:spcBef>
              <a:spcAft>
                <a:spcPts val="0"/>
              </a:spcAft>
              <a:buClr>
                <a:schemeClr val="dk1"/>
              </a:buClr>
              <a:buSzPts val="1600"/>
              <a:buNone/>
              <a:defRPr sz="1600" b="1"/>
            </a:lvl9pPr>
          </a:lstStyle>
          <a:p>
            <a:endParaRPr/>
          </a:p>
        </p:txBody>
      </p:sp>
      <p:sp>
        <p:nvSpPr>
          <p:cNvPr id="170" name="Google Shape;170;g2eb1fcd4320_0_157"/>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15000"/>
              </a:lnSpc>
              <a:spcBef>
                <a:spcPts val="480"/>
              </a:spcBef>
              <a:spcAft>
                <a:spcPts val="0"/>
              </a:spcAft>
              <a:buClr>
                <a:schemeClr val="dk1"/>
              </a:buClr>
              <a:buSzPts val="2400"/>
              <a:buChar char="●"/>
              <a:defRPr sz="2400"/>
            </a:lvl1pPr>
            <a:lvl2pPr marL="914400" lvl="1" indent="-355600" algn="l" rtl="0">
              <a:lnSpc>
                <a:spcPct val="115000"/>
              </a:lnSpc>
              <a:spcBef>
                <a:spcPts val="400"/>
              </a:spcBef>
              <a:spcAft>
                <a:spcPts val="0"/>
              </a:spcAft>
              <a:buClr>
                <a:schemeClr val="dk1"/>
              </a:buClr>
              <a:buSzPts val="2000"/>
              <a:buChar char="○"/>
              <a:defRPr sz="2000"/>
            </a:lvl2pPr>
            <a:lvl3pPr marL="1371600" lvl="2" indent="-342900" algn="l" rtl="0">
              <a:lnSpc>
                <a:spcPct val="115000"/>
              </a:lnSpc>
              <a:spcBef>
                <a:spcPts val="360"/>
              </a:spcBef>
              <a:spcAft>
                <a:spcPts val="0"/>
              </a:spcAft>
              <a:buClr>
                <a:schemeClr val="dk1"/>
              </a:buClr>
              <a:buSzPts val="1800"/>
              <a:buChar char="■"/>
              <a:defRPr sz="1800"/>
            </a:lvl3pPr>
            <a:lvl4pPr marL="1828800" lvl="3" indent="-330200" algn="l" rtl="0">
              <a:lnSpc>
                <a:spcPct val="115000"/>
              </a:lnSpc>
              <a:spcBef>
                <a:spcPts val="320"/>
              </a:spcBef>
              <a:spcAft>
                <a:spcPts val="0"/>
              </a:spcAft>
              <a:buClr>
                <a:schemeClr val="dk1"/>
              </a:buClr>
              <a:buSzPts val="1600"/>
              <a:buChar char="●"/>
              <a:defRPr sz="1600"/>
            </a:lvl4pPr>
            <a:lvl5pPr marL="2286000" lvl="4" indent="-330200" algn="l" rtl="0">
              <a:lnSpc>
                <a:spcPct val="115000"/>
              </a:lnSpc>
              <a:spcBef>
                <a:spcPts val="320"/>
              </a:spcBef>
              <a:spcAft>
                <a:spcPts val="0"/>
              </a:spcAft>
              <a:buClr>
                <a:schemeClr val="dk1"/>
              </a:buClr>
              <a:buSzPts val="1600"/>
              <a:buChar char="○"/>
              <a:defRPr sz="1600"/>
            </a:lvl5pPr>
            <a:lvl6pPr marL="2743200" lvl="5" indent="-330200" algn="l" rtl="0">
              <a:lnSpc>
                <a:spcPct val="115000"/>
              </a:lnSpc>
              <a:spcBef>
                <a:spcPts val="320"/>
              </a:spcBef>
              <a:spcAft>
                <a:spcPts val="0"/>
              </a:spcAft>
              <a:buClr>
                <a:schemeClr val="dk1"/>
              </a:buClr>
              <a:buSzPts val="1600"/>
              <a:buChar char="■"/>
              <a:defRPr sz="1600"/>
            </a:lvl6pPr>
            <a:lvl7pPr marL="3200400" lvl="6" indent="-330200" algn="l" rtl="0">
              <a:lnSpc>
                <a:spcPct val="115000"/>
              </a:lnSpc>
              <a:spcBef>
                <a:spcPts val="320"/>
              </a:spcBef>
              <a:spcAft>
                <a:spcPts val="0"/>
              </a:spcAft>
              <a:buClr>
                <a:schemeClr val="dk1"/>
              </a:buClr>
              <a:buSzPts val="1600"/>
              <a:buChar char="●"/>
              <a:defRPr sz="1600"/>
            </a:lvl7pPr>
            <a:lvl8pPr marL="3657600" lvl="7" indent="-330200" algn="l" rtl="0">
              <a:lnSpc>
                <a:spcPct val="115000"/>
              </a:lnSpc>
              <a:spcBef>
                <a:spcPts val="320"/>
              </a:spcBef>
              <a:spcAft>
                <a:spcPts val="0"/>
              </a:spcAft>
              <a:buClr>
                <a:schemeClr val="dk1"/>
              </a:buClr>
              <a:buSzPts val="1600"/>
              <a:buChar char="○"/>
              <a:defRPr sz="1600"/>
            </a:lvl8pPr>
            <a:lvl9pPr marL="4114800" lvl="8" indent="-330200" algn="l" rtl="0">
              <a:lnSpc>
                <a:spcPct val="115000"/>
              </a:lnSpc>
              <a:spcBef>
                <a:spcPts val="320"/>
              </a:spcBef>
              <a:spcAft>
                <a:spcPts val="0"/>
              </a:spcAft>
              <a:buClr>
                <a:schemeClr val="dk1"/>
              </a:buClr>
              <a:buSzPts val="1600"/>
              <a:buChar char="■"/>
              <a:defRPr sz="1600"/>
            </a:lvl9pPr>
          </a:lstStyle>
          <a:p>
            <a:endParaRPr/>
          </a:p>
        </p:txBody>
      </p:sp>
      <p:sp>
        <p:nvSpPr>
          <p:cNvPr id="171" name="Google Shape;171;g2eb1fcd4320_0_157"/>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72" name="Google Shape;172;g2eb1fcd4320_0_157"/>
          <p:cNvSpPr txBox="1">
            <a:spLocks noGrp="1"/>
          </p:cNvSpPr>
          <p:nvPr>
            <p:ph type="sldNum" idx="12"/>
          </p:nvPr>
        </p:nvSpPr>
        <p:spPr>
          <a:xfrm>
            <a:off x="152400" y="100013"/>
            <a:ext cx="2133600" cy="273900"/>
          </a:xfrm>
          <a:prstGeom prst="rect">
            <a:avLst/>
          </a:prstGeom>
          <a:noFill/>
          <a:ln>
            <a:noFill/>
          </a:ln>
        </p:spPr>
        <p:txBody>
          <a:bodyPr spcFirstLastPara="1" wrap="square" lIns="91425" tIns="45700" rIns="91425" bIns="45700" anchor="ctr" anchorCtr="0">
            <a:normAutofit lnSpcReduction="10000"/>
          </a:bodyPr>
          <a:lstStyle>
            <a:lvl1pPr marL="0" marR="0" lvl="0"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173"/>
        <p:cNvGrpSpPr/>
        <p:nvPr/>
      </p:nvGrpSpPr>
      <p:grpSpPr>
        <a:xfrm>
          <a:off x="0" y="0"/>
          <a:ext cx="0" cy="0"/>
          <a:chOff x="0" y="0"/>
          <a:chExt cx="0" cy="0"/>
        </a:xfrm>
      </p:grpSpPr>
      <p:sp>
        <p:nvSpPr>
          <p:cNvPr id="174" name="Google Shape;174;g2eb1fcd4320_0_16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75" name="Google Shape;175;g2eb1fcd4320_0_1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Y25 SDPBC Theme" type="blank">
  <p:cSld name="BLANK">
    <p:spTree>
      <p:nvGrpSpPr>
        <p:cNvPr id="1" name="Shape 17"/>
        <p:cNvGrpSpPr/>
        <p:nvPr/>
      </p:nvGrpSpPr>
      <p:grpSpPr>
        <a:xfrm>
          <a:off x="0" y="0"/>
          <a:ext cx="0" cy="0"/>
          <a:chOff x="0" y="0"/>
          <a:chExt cx="0" cy="0"/>
        </a:xfrm>
      </p:grpSpPr>
      <p:sp>
        <p:nvSpPr>
          <p:cNvPr id="18" name="Google Shape;18;g2eb1fcd4320_0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9" name="Google Shape;19;g2eb1fcd4320_0_8"/>
          <p:cNvSpPr/>
          <p:nvPr/>
        </p:nvSpPr>
        <p:spPr>
          <a:xfrm>
            <a:off x="0" y="0"/>
            <a:ext cx="9144000" cy="34800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PHOTO</a:t>
            </a:r>
            <a:endParaRPr b="1"/>
          </a:p>
          <a:p>
            <a:pPr marL="0" lvl="0" indent="0" algn="ctr" rtl="0">
              <a:spcBef>
                <a:spcPts val="0"/>
              </a:spcBef>
              <a:spcAft>
                <a:spcPts val="0"/>
              </a:spcAft>
              <a:buNone/>
            </a:pPr>
            <a:r>
              <a:rPr lang="en-US"/>
              <a:t>(Layer 2)</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20" name="Google Shape;20;g2eb1fcd4320_0_8"/>
          <p:cNvSpPr/>
          <p:nvPr/>
        </p:nvSpPr>
        <p:spPr>
          <a:xfrm>
            <a:off x="-2650" y="3489350"/>
            <a:ext cx="9144000" cy="16542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1" name="Google Shape;21;g2eb1fcd4320_0_8"/>
          <p:cNvCxnSpPr/>
          <p:nvPr/>
        </p:nvCxnSpPr>
        <p:spPr>
          <a:xfrm flipH="1">
            <a:off x="0" y="3470500"/>
            <a:ext cx="9157200" cy="9600"/>
          </a:xfrm>
          <a:prstGeom prst="straightConnector1">
            <a:avLst/>
          </a:prstGeom>
          <a:noFill/>
          <a:ln w="76200" cap="flat" cmpd="sng">
            <a:solidFill>
              <a:srgbClr val="00ACEC"/>
            </a:solidFill>
            <a:prstDash val="solid"/>
            <a:round/>
            <a:headEnd type="none" w="med" len="med"/>
            <a:tailEnd type="none" w="med" len="med"/>
          </a:ln>
        </p:spPr>
      </p:cxnSp>
      <p:cxnSp>
        <p:nvCxnSpPr>
          <p:cNvPr id="22" name="Google Shape;22;g2eb1fcd4320_0_8"/>
          <p:cNvCxnSpPr/>
          <p:nvPr/>
        </p:nvCxnSpPr>
        <p:spPr>
          <a:xfrm>
            <a:off x="-3300" y="424700"/>
            <a:ext cx="9147300" cy="0"/>
          </a:xfrm>
          <a:prstGeom prst="straightConnector1">
            <a:avLst/>
          </a:prstGeom>
          <a:noFill/>
          <a:ln w="28575" cap="flat" cmpd="sng">
            <a:solidFill>
              <a:srgbClr val="F9B542"/>
            </a:solidFill>
            <a:prstDash val="solid"/>
            <a:round/>
            <a:headEnd type="none" w="med" len="med"/>
            <a:tailEnd type="none" w="med" len="med"/>
          </a:ln>
        </p:spPr>
      </p:cxnSp>
      <p:pic>
        <p:nvPicPr>
          <p:cNvPr id="23" name="Google Shape;23;g2eb1fcd4320_0_8"/>
          <p:cNvPicPr preferRelativeResize="0"/>
          <p:nvPr/>
        </p:nvPicPr>
        <p:blipFill>
          <a:blip r:embed="rId2">
            <a:alphaModFix/>
          </a:blip>
          <a:stretch>
            <a:fillRect/>
          </a:stretch>
        </p:blipFill>
        <p:spPr>
          <a:xfrm>
            <a:off x="6600" y="0"/>
            <a:ext cx="9144000" cy="5143500"/>
          </a:xfrm>
          <a:prstGeom prst="rect">
            <a:avLst/>
          </a:prstGeom>
          <a:noFill/>
          <a:ln>
            <a:noFill/>
          </a:ln>
        </p:spPr>
      </p:pic>
      <p:cxnSp>
        <p:nvCxnSpPr>
          <p:cNvPr id="24" name="Google Shape;24;g2eb1fcd4320_0_8"/>
          <p:cNvCxnSpPr/>
          <p:nvPr/>
        </p:nvCxnSpPr>
        <p:spPr>
          <a:xfrm>
            <a:off x="-3300" y="3426475"/>
            <a:ext cx="9152100" cy="1500"/>
          </a:xfrm>
          <a:prstGeom prst="straightConnector1">
            <a:avLst/>
          </a:prstGeom>
          <a:noFill/>
          <a:ln w="28575" cap="flat" cmpd="sng">
            <a:solidFill>
              <a:srgbClr val="F9B542"/>
            </a:solidFill>
            <a:prstDash val="solid"/>
            <a:round/>
            <a:headEnd type="none" w="med" len="med"/>
            <a:tailEnd type="none" w="med" len="med"/>
          </a:ln>
        </p:spPr>
      </p:cxnSp>
      <p:sp>
        <p:nvSpPr>
          <p:cNvPr id="25" name="Google Shape;25;g2eb1fcd4320_0_8"/>
          <p:cNvSpPr txBox="1"/>
          <p:nvPr/>
        </p:nvSpPr>
        <p:spPr>
          <a:xfrm>
            <a:off x="452900" y="3489350"/>
            <a:ext cx="4575900" cy="1251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a:solidFill>
                  <a:srgbClr val="06AEEF"/>
                </a:solidFill>
                <a:latin typeface="Montserrat"/>
                <a:ea typeface="Montserrat"/>
                <a:cs typeface="Montserrat"/>
                <a:sym typeface="Montserrat"/>
              </a:rPr>
              <a:t>TITLE</a:t>
            </a:r>
            <a:endParaRPr sz="2000" b="1">
              <a:solidFill>
                <a:srgbClr val="06AEE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US" sz="2000">
                <a:solidFill>
                  <a:schemeClr val="lt2"/>
                </a:solidFill>
                <a:latin typeface="Montserrat Light"/>
                <a:ea typeface="Montserrat Light"/>
                <a:cs typeface="Montserrat Light"/>
                <a:sym typeface="Montserrat Light"/>
              </a:rPr>
              <a:t>Subtitle</a:t>
            </a:r>
            <a:endParaRPr sz="2000">
              <a:solidFill>
                <a:schemeClr val="lt2"/>
              </a:solidFill>
              <a:latin typeface="Montserrat Light"/>
              <a:ea typeface="Montserrat Light"/>
              <a:cs typeface="Montserrat Light"/>
              <a:sym typeface="Montserrat Light"/>
            </a:endParaRPr>
          </a:p>
        </p:txBody>
      </p:sp>
      <p:sp>
        <p:nvSpPr>
          <p:cNvPr id="26" name="Google Shape;26;g2eb1fcd4320_0_8"/>
          <p:cNvSpPr txBox="1"/>
          <p:nvPr/>
        </p:nvSpPr>
        <p:spPr>
          <a:xfrm>
            <a:off x="5712050" y="3623288"/>
            <a:ext cx="34320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NAME</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Light"/>
                <a:ea typeface="Montserrat Light"/>
                <a:cs typeface="Montserrat Light"/>
                <a:sym typeface="Montserrat Light"/>
              </a:rPr>
              <a:t>Position, Title Case </a:t>
            </a:r>
            <a:endParaRPr>
              <a:solidFill>
                <a:schemeClr val="lt1"/>
              </a:solidFill>
              <a:latin typeface="Montserrat Light"/>
              <a:ea typeface="Montserrat Light"/>
              <a:cs typeface="Montserrat Light"/>
              <a:sym typeface="Montserrat Light"/>
            </a:endParaRPr>
          </a:p>
        </p:txBody>
      </p:sp>
      <p:sp>
        <p:nvSpPr>
          <p:cNvPr id="27" name="Google Shape;27;g2eb1fcd4320_0_8"/>
          <p:cNvSpPr txBox="1"/>
          <p:nvPr/>
        </p:nvSpPr>
        <p:spPr>
          <a:xfrm>
            <a:off x="5712050" y="4227513"/>
            <a:ext cx="3361500" cy="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Montserrat Light"/>
                <a:ea typeface="Montserrat Light"/>
                <a:cs typeface="Montserrat Light"/>
                <a:sym typeface="Montserrat Light"/>
              </a:rPr>
              <a:t>Month Day, Year</a:t>
            </a:r>
            <a:endParaRPr>
              <a:solidFill>
                <a:schemeClr val="lt1"/>
              </a:solidFill>
              <a:latin typeface="Montserrat Light"/>
              <a:ea typeface="Montserrat Light"/>
              <a:cs typeface="Montserrat Light"/>
              <a:sym typeface="Montserrat Light"/>
            </a:endParaRPr>
          </a:p>
        </p:txBody>
      </p:sp>
      <p:cxnSp>
        <p:nvCxnSpPr>
          <p:cNvPr id="28" name="Google Shape;28;g2eb1fcd4320_0_8"/>
          <p:cNvCxnSpPr/>
          <p:nvPr/>
        </p:nvCxnSpPr>
        <p:spPr>
          <a:xfrm flipH="1">
            <a:off x="5651275" y="3731450"/>
            <a:ext cx="4800" cy="775800"/>
          </a:xfrm>
          <a:prstGeom prst="straightConnector1">
            <a:avLst/>
          </a:prstGeom>
          <a:noFill/>
          <a:ln w="9525" cap="flat" cmpd="sng">
            <a:solidFill>
              <a:srgbClr val="F9AD1B"/>
            </a:solidFill>
            <a:prstDash val="solid"/>
            <a:round/>
            <a:headEnd type="none" w="med" len="med"/>
            <a:tailEnd type="none" w="med" len="med"/>
          </a:ln>
        </p:spPr>
      </p:cxnSp>
      <p:sp>
        <p:nvSpPr>
          <p:cNvPr id="29" name="Google Shape;29;g2eb1fcd4320_0_8"/>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1 1 1 1 1 1 1 1 1 1 1 1 1 3">
  <p:cSld name="TITLE_1_1_1_1_1_1_1_1_1_1_1_1_1_1_1_3">
    <p:spTree>
      <p:nvGrpSpPr>
        <p:cNvPr id="1" name="Shape 30"/>
        <p:cNvGrpSpPr/>
        <p:nvPr/>
      </p:nvGrpSpPr>
      <p:grpSpPr>
        <a:xfrm>
          <a:off x="0" y="0"/>
          <a:ext cx="0" cy="0"/>
          <a:chOff x="0" y="0"/>
          <a:chExt cx="0" cy="0"/>
        </a:xfrm>
      </p:grpSpPr>
      <p:pic>
        <p:nvPicPr>
          <p:cNvPr id="31" name="Google Shape;31;g2eb1fcd4320_0_21"/>
          <p:cNvPicPr preferRelativeResize="0"/>
          <p:nvPr/>
        </p:nvPicPr>
        <p:blipFill>
          <a:blip r:embed="rId2">
            <a:alphaModFix/>
          </a:blip>
          <a:stretch>
            <a:fillRect/>
          </a:stretch>
        </p:blipFill>
        <p:spPr>
          <a:xfrm>
            <a:off x="0" y="0"/>
            <a:ext cx="9144000" cy="5143505"/>
          </a:xfrm>
          <a:prstGeom prst="rect">
            <a:avLst/>
          </a:prstGeom>
          <a:noFill/>
          <a:ln>
            <a:noFill/>
          </a:ln>
        </p:spPr>
      </p:pic>
      <p:sp>
        <p:nvSpPr>
          <p:cNvPr id="32" name="Google Shape;32;g2eb1fcd4320_0_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33"/>
        <p:cNvGrpSpPr/>
        <p:nvPr/>
      </p:nvGrpSpPr>
      <p:grpSpPr>
        <a:xfrm>
          <a:off x="0" y="0"/>
          <a:ext cx="0" cy="0"/>
          <a:chOff x="0" y="0"/>
          <a:chExt cx="0" cy="0"/>
        </a:xfrm>
      </p:grpSpPr>
      <p:sp>
        <p:nvSpPr>
          <p:cNvPr id="34" name="Google Shape;34;g2eb1fcd4320_0_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g2eb1fcd4320_0_24"/>
          <p:cNvSpPr/>
          <p:nvPr/>
        </p:nvSpPr>
        <p:spPr>
          <a:xfrm flipH="1">
            <a:off x="7752350" y="274600"/>
            <a:ext cx="1389000" cy="4482900"/>
          </a:xfrm>
          <a:prstGeom prst="rtTriangle">
            <a:avLst/>
          </a:prstGeom>
          <a:solidFill>
            <a:srgbClr val="0A27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6" name="Google Shape;36;g2eb1fcd4320_0_24"/>
          <p:cNvCxnSpPr/>
          <p:nvPr/>
        </p:nvCxnSpPr>
        <p:spPr>
          <a:xfrm flipH="1">
            <a:off x="7752375" y="377575"/>
            <a:ext cx="1377900" cy="4372200"/>
          </a:xfrm>
          <a:prstGeom prst="straightConnector1">
            <a:avLst/>
          </a:prstGeom>
          <a:noFill/>
          <a:ln w="76200" cap="flat" cmpd="sng">
            <a:solidFill>
              <a:srgbClr val="00ACEC"/>
            </a:solidFill>
            <a:prstDash val="solid"/>
            <a:round/>
            <a:headEnd type="none" w="med" len="med"/>
            <a:tailEnd type="none" w="med" len="med"/>
          </a:ln>
        </p:spPr>
      </p:cxnSp>
      <p:sp>
        <p:nvSpPr>
          <p:cNvPr id="37" name="Google Shape;37;g2eb1fcd4320_0_24"/>
          <p:cNvSpPr/>
          <p:nvPr/>
        </p:nvSpPr>
        <p:spPr>
          <a:xfrm>
            <a:off x="2738750" y="331500"/>
            <a:ext cx="6405300" cy="48042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t>PHOTO</a:t>
            </a:r>
            <a:endParaRPr b="1"/>
          </a:p>
          <a:p>
            <a:pPr marL="0" lvl="0" indent="0" algn="ctr" rtl="0">
              <a:spcBef>
                <a:spcPts val="0"/>
              </a:spcBef>
              <a:spcAft>
                <a:spcPts val="0"/>
              </a:spcAft>
              <a:buNone/>
            </a:pPr>
            <a:r>
              <a:rPr lang="en-US"/>
              <a:t>(Layer 2)</a:t>
            </a: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8" name="Google Shape;38;g2eb1fcd4320_0_24"/>
          <p:cNvSpPr/>
          <p:nvPr/>
        </p:nvSpPr>
        <p:spPr>
          <a:xfrm>
            <a:off x="-26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9" name="Google Shape;39;g2eb1fcd4320_0_24"/>
          <p:cNvCxnSpPr/>
          <p:nvPr/>
        </p:nvCxnSpPr>
        <p:spPr>
          <a:xfrm>
            <a:off x="2738750" y="393000"/>
            <a:ext cx="17100" cy="4387200"/>
          </a:xfrm>
          <a:prstGeom prst="straightConnector1">
            <a:avLst/>
          </a:prstGeom>
          <a:noFill/>
          <a:ln w="28575" cap="flat" cmpd="sng">
            <a:solidFill>
              <a:srgbClr val="00ACEC"/>
            </a:solidFill>
            <a:prstDash val="solid"/>
            <a:round/>
            <a:headEnd type="none" w="med" len="med"/>
            <a:tailEnd type="none" w="med" len="med"/>
          </a:ln>
        </p:spPr>
      </p:cxnSp>
      <p:pic>
        <p:nvPicPr>
          <p:cNvPr id="40" name="Google Shape;40;g2eb1fcd4320_0_24"/>
          <p:cNvPicPr preferRelativeResize="0"/>
          <p:nvPr/>
        </p:nvPicPr>
        <p:blipFill>
          <a:blip r:embed="rId2">
            <a:alphaModFix/>
          </a:blip>
          <a:stretch>
            <a:fillRect/>
          </a:stretch>
        </p:blipFill>
        <p:spPr>
          <a:xfrm>
            <a:off x="-2650" y="-8075"/>
            <a:ext cx="9153648" cy="5143500"/>
          </a:xfrm>
          <a:prstGeom prst="rect">
            <a:avLst/>
          </a:prstGeom>
          <a:noFill/>
          <a:ln>
            <a:noFill/>
          </a:ln>
        </p:spPr>
      </p:pic>
      <p:sp>
        <p:nvSpPr>
          <p:cNvPr id="41" name="Google Shape;41;g2eb1fcd4320_0_24"/>
          <p:cNvSpPr txBox="1"/>
          <p:nvPr/>
        </p:nvSpPr>
        <p:spPr>
          <a:xfrm>
            <a:off x="163850" y="925800"/>
            <a:ext cx="2408400" cy="23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b="1">
                <a:solidFill>
                  <a:srgbClr val="06AEEF"/>
                </a:solidFill>
                <a:latin typeface="Montserrat"/>
                <a:ea typeface="Montserrat"/>
                <a:cs typeface="Montserrat"/>
                <a:sym typeface="Montserrat"/>
              </a:rPr>
              <a:t>TITLE</a:t>
            </a:r>
            <a:endParaRPr sz="2000" b="1">
              <a:solidFill>
                <a:srgbClr val="06AEEF"/>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000">
                <a:solidFill>
                  <a:schemeClr val="lt2"/>
                </a:solidFill>
                <a:latin typeface="Montserrat Light"/>
                <a:ea typeface="Montserrat Light"/>
                <a:cs typeface="Montserrat Light"/>
                <a:sym typeface="Montserrat Light"/>
              </a:rPr>
              <a:t>Subtitle</a:t>
            </a:r>
            <a:endParaRPr sz="2000">
              <a:solidFill>
                <a:schemeClr val="lt2"/>
              </a:solidFill>
              <a:latin typeface="Montserrat Light"/>
              <a:ea typeface="Montserrat Light"/>
              <a:cs typeface="Montserrat Light"/>
              <a:sym typeface="Montserrat Light"/>
            </a:endParaRPr>
          </a:p>
        </p:txBody>
      </p:sp>
      <p:sp>
        <p:nvSpPr>
          <p:cNvPr id="42" name="Google Shape;42;g2eb1fcd4320_0_24"/>
          <p:cNvSpPr txBox="1"/>
          <p:nvPr/>
        </p:nvSpPr>
        <p:spPr>
          <a:xfrm>
            <a:off x="184550" y="3238150"/>
            <a:ext cx="18969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NAME</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Light"/>
                <a:ea typeface="Montserrat Light"/>
                <a:cs typeface="Montserrat Light"/>
                <a:sym typeface="Montserrat Light"/>
              </a:rPr>
              <a:t>Position, Title Case </a:t>
            </a:r>
            <a:endParaRPr>
              <a:solidFill>
                <a:schemeClr val="lt1"/>
              </a:solidFill>
              <a:latin typeface="Montserrat Light"/>
              <a:ea typeface="Montserrat Light"/>
              <a:cs typeface="Montserrat Light"/>
              <a:sym typeface="Montserrat Light"/>
            </a:endParaRPr>
          </a:p>
        </p:txBody>
      </p:sp>
      <p:sp>
        <p:nvSpPr>
          <p:cNvPr id="43" name="Google Shape;43;g2eb1fcd4320_0_24"/>
          <p:cNvSpPr txBox="1"/>
          <p:nvPr/>
        </p:nvSpPr>
        <p:spPr>
          <a:xfrm>
            <a:off x="184550" y="4098200"/>
            <a:ext cx="1755600" cy="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latin typeface="Montserrat Light"/>
                <a:ea typeface="Montserrat Light"/>
                <a:cs typeface="Montserrat Light"/>
                <a:sym typeface="Montserrat Light"/>
              </a:rPr>
              <a:t>Month Day, Year</a:t>
            </a:r>
            <a:endParaRPr>
              <a:solidFill>
                <a:schemeClr val="lt1"/>
              </a:solidFill>
              <a:latin typeface="Montserrat Light"/>
              <a:ea typeface="Montserrat Light"/>
              <a:cs typeface="Montserrat Light"/>
              <a:sym typeface="Montserrat Light"/>
            </a:endParaRPr>
          </a:p>
        </p:txBody>
      </p:sp>
      <p:sp>
        <p:nvSpPr>
          <p:cNvPr id="44" name="Google Shape;44;g2eb1fcd4320_0_24"/>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8">
  <p:cSld name="CUSTOM_7">
    <p:spTree>
      <p:nvGrpSpPr>
        <p:cNvPr id="1" name="Shape 45"/>
        <p:cNvGrpSpPr/>
        <p:nvPr/>
      </p:nvGrpSpPr>
      <p:grpSpPr>
        <a:xfrm>
          <a:off x="0" y="0"/>
          <a:ext cx="0" cy="0"/>
          <a:chOff x="0" y="0"/>
          <a:chExt cx="0" cy="0"/>
        </a:xfrm>
      </p:grpSpPr>
      <p:sp>
        <p:nvSpPr>
          <p:cNvPr id="46" name="Google Shape;46;g2eb1fcd4320_0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g2eb1fcd4320_0_36"/>
          <p:cNvSpPr/>
          <p:nvPr/>
        </p:nvSpPr>
        <p:spPr>
          <a:xfrm>
            <a:off x="2738750" y="344550"/>
            <a:ext cx="6405300" cy="47910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48" name="Google Shape;48;g2eb1fcd4320_0_36"/>
          <p:cNvSpPr/>
          <p:nvPr/>
        </p:nvSpPr>
        <p:spPr>
          <a:xfrm>
            <a:off x="-26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9" name="Google Shape;49;g2eb1fcd4320_0_36"/>
          <p:cNvPicPr preferRelativeResize="0"/>
          <p:nvPr/>
        </p:nvPicPr>
        <p:blipFill>
          <a:blip r:embed="rId2">
            <a:alphaModFix/>
          </a:blip>
          <a:stretch>
            <a:fillRect/>
          </a:stretch>
        </p:blipFill>
        <p:spPr>
          <a:xfrm>
            <a:off x="7000" y="-8075"/>
            <a:ext cx="9144000" cy="5143500"/>
          </a:xfrm>
          <a:prstGeom prst="rect">
            <a:avLst/>
          </a:prstGeom>
          <a:noFill/>
          <a:ln>
            <a:noFill/>
          </a:ln>
        </p:spPr>
      </p:pic>
      <p:sp>
        <p:nvSpPr>
          <p:cNvPr id="50" name="Google Shape;50;g2eb1fcd4320_0_36"/>
          <p:cNvSpPr/>
          <p:nvPr/>
        </p:nvSpPr>
        <p:spPr>
          <a:xfrm>
            <a:off x="-2650" y="2247550"/>
            <a:ext cx="2741400" cy="24777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 name="Google Shape;51;g2eb1fcd4320_0_36"/>
          <p:cNvSpPr txBox="1"/>
          <p:nvPr/>
        </p:nvSpPr>
        <p:spPr>
          <a:xfrm>
            <a:off x="184550" y="2247550"/>
            <a:ext cx="18969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Topic 1</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2</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3</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4</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5</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endParaRPr>
              <a:solidFill>
                <a:schemeClr val="lt1"/>
              </a:solidFill>
              <a:latin typeface="Montserrat"/>
              <a:ea typeface="Montserrat"/>
              <a:cs typeface="Montserrat"/>
              <a:sym typeface="Montserrat"/>
            </a:endParaRPr>
          </a:p>
        </p:txBody>
      </p:sp>
      <p:sp>
        <p:nvSpPr>
          <p:cNvPr id="52" name="Google Shape;52;g2eb1fcd4320_0_36"/>
          <p:cNvSpPr txBox="1"/>
          <p:nvPr/>
        </p:nvSpPr>
        <p:spPr>
          <a:xfrm>
            <a:off x="184550" y="385800"/>
            <a:ext cx="1312800" cy="194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500" b="1">
                <a:solidFill>
                  <a:srgbClr val="FFFFFF"/>
                </a:solidFill>
                <a:latin typeface="Montserrat"/>
                <a:ea typeface="Montserrat"/>
                <a:cs typeface="Montserrat"/>
                <a:sym typeface="Montserrat"/>
              </a:rPr>
              <a:t>2023</a:t>
            </a:r>
            <a:endParaRPr sz="2500" b="1">
              <a:solidFill>
                <a:srgbClr val="FFFFFF"/>
              </a:solidFill>
              <a:latin typeface="Montserrat"/>
              <a:ea typeface="Montserrat"/>
              <a:cs typeface="Montserrat"/>
              <a:sym typeface="Montserrat"/>
            </a:endParaRPr>
          </a:p>
          <a:p>
            <a:pPr marL="0" lvl="0" indent="0" algn="l" rtl="0">
              <a:spcBef>
                <a:spcPts val="0"/>
              </a:spcBef>
              <a:spcAft>
                <a:spcPts val="0"/>
              </a:spcAft>
              <a:buNone/>
            </a:pPr>
            <a:r>
              <a:rPr lang="en-US" sz="2500" b="1">
                <a:solidFill>
                  <a:srgbClr val="FFFFFF"/>
                </a:solidFill>
                <a:latin typeface="Montserrat"/>
                <a:ea typeface="Montserrat"/>
                <a:cs typeface="Montserrat"/>
                <a:sym typeface="Montserrat"/>
              </a:rPr>
              <a:t>2024</a:t>
            </a:r>
            <a:endParaRPr sz="2500" b="1">
              <a:solidFill>
                <a:srgbClr val="FFFFFF"/>
              </a:solidFill>
              <a:latin typeface="Montserrat"/>
              <a:ea typeface="Montserrat"/>
              <a:cs typeface="Montserrat"/>
              <a:sym typeface="Montserrat"/>
            </a:endParaRPr>
          </a:p>
        </p:txBody>
      </p:sp>
      <p:cxnSp>
        <p:nvCxnSpPr>
          <p:cNvPr id="53" name="Google Shape;53;g2eb1fcd4320_0_36"/>
          <p:cNvCxnSpPr/>
          <p:nvPr/>
        </p:nvCxnSpPr>
        <p:spPr>
          <a:xfrm>
            <a:off x="-76525" y="1360575"/>
            <a:ext cx="1262100" cy="0"/>
          </a:xfrm>
          <a:prstGeom prst="straightConnector1">
            <a:avLst/>
          </a:prstGeom>
          <a:noFill/>
          <a:ln w="28575" cap="flat" cmpd="sng">
            <a:solidFill>
              <a:srgbClr val="FFFFFF"/>
            </a:solidFill>
            <a:prstDash val="solid"/>
            <a:round/>
            <a:headEnd type="none" w="med" len="med"/>
            <a:tailEnd type="none" w="med" len="med"/>
          </a:ln>
        </p:spPr>
      </p:cxnSp>
      <p:sp>
        <p:nvSpPr>
          <p:cNvPr id="54" name="Google Shape;54;g2eb1fcd4320_0_36"/>
          <p:cNvSpPr/>
          <p:nvPr/>
        </p:nvSpPr>
        <p:spPr>
          <a:xfrm>
            <a:off x="1185575" y="1203825"/>
            <a:ext cx="311700" cy="3135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g2eb1fcd4320_0_36"/>
          <p:cNvSpPr txBox="1"/>
          <p:nvPr/>
        </p:nvSpPr>
        <p:spPr>
          <a:xfrm>
            <a:off x="1149350" y="1113425"/>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rPr>
              <a:t>&lt;</a:t>
            </a:r>
            <a:endParaRPr sz="2000">
              <a:solidFill>
                <a:srgbClr val="FFFFFF"/>
              </a:solidFill>
            </a:endParaRPr>
          </a:p>
        </p:txBody>
      </p:sp>
      <p:cxnSp>
        <p:nvCxnSpPr>
          <p:cNvPr id="56" name="Google Shape;56;g2eb1fcd4320_0_36"/>
          <p:cNvCxnSpPr/>
          <p:nvPr/>
        </p:nvCxnSpPr>
        <p:spPr>
          <a:xfrm>
            <a:off x="1281825" y="1358100"/>
            <a:ext cx="207600" cy="1500"/>
          </a:xfrm>
          <a:prstGeom prst="straightConnector1">
            <a:avLst/>
          </a:prstGeom>
          <a:noFill/>
          <a:ln w="28575" cap="flat" cmpd="sng">
            <a:solidFill>
              <a:srgbClr val="FFFFFF"/>
            </a:solidFill>
            <a:prstDash val="solid"/>
            <a:round/>
            <a:headEnd type="none" w="med" len="med"/>
            <a:tailEnd type="none" w="med" len="med"/>
          </a:ln>
        </p:spPr>
      </p:cxnSp>
      <p:sp>
        <p:nvSpPr>
          <p:cNvPr id="57" name="Google Shape;57;g2eb1fcd4320_0_36"/>
          <p:cNvSpPr/>
          <p:nvPr/>
        </p:nvSpPr>
        <p:spPr>
          <a:xfrm>
            <a:off x="277825" y="1750525"/>
            <a:ext cx="819000" cy="2145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chemeClr val="lt1"/>
                </a:solidFill>
                <a:latin typeface="Montserrat Light"/>
                <a:ea typeface="Montserrat Light"/>
                <a:cs typeface="Montserrat Light"/>
                <a:sym typeface="Montserrat Light"/>
              </a:rPr>
              <a:t>REVIEW</a:t>
            </a:r>
            <a:endParaRPr sz="1200">
              <a:solidFill>
                <a:schemeClr val="lt1"/>
              </a:solidFill>
              <a:latin typeface="Montserrat Light"/>
              <a:ea typeface="Montserrat Light"/>
              <a:cs typeface="Montserrat Light"/>
              <a:sym typeface="Montserrat Light"/>
            </a:endParaRPr>
          </a:p>
        </p:txBody>
      </p:sp>
      <p:cxnSp>
        <p:nvCxnSpPr>
          <p:cNvPr id="58" name="Google Shape;58;g2eb1fcd4320_0_36"/>
          <p:cNvCxnSpPr/>
          <p:nvPr/>
        </p:nvCxnSpPr>
        <p:spPr>
          <a:xfrm>
            <a:off x="2738750" y="393000"/>
            <a:ext cx="17100" cy="4387200"/>
          </a:xfrm>
          <a:prstGeom prst="straightConnector1">
            <a:avLst/>
          </a:prstGeom>
          <a:noFill/>
          <a:ln w="28575" cap="flat" cmpd="sng">
            <a:solidFill>
              <a:srgbClr val="00ACEC"/>
            </a:solidFill>
            <a:prstDash val="solid"/>
            <a:round/>
            <a:headEnd type="none" w="med" len="med"/>
            <a:tailEnd type="none" w="med" len="med"/>
          </a:ln>
        </p:spPr>
      </p:cxnSp>
      <p:sp>
        <p:nvSpPr>
          <p:cNvPr id="59" name="Google Shape;59;g2eb1fcd4320_0_36"/>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60"/>
        <p:cNvGrpSpPr/>
        <p:nvPr/>
      </p:nvGrpSpPr>
      <p:grpSpPr>
        <a:xfrm>
          <a:off x="0" y="0"/>
          <a:ext cx="0" cy="0"/>
          <a:chOff x="0" y="0"/>
          <a:chExt cx="0" cy="0"/>
        </a:xfrm>
      </p:grpSpPr>
      <p:sp>
        <p:nvSpPr>
          <p:cNvPr id="61" name="Google Shape;61;g2eb1fcd4320_0_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g2eb1fcd4320_0_51"/>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g2eb1fcd4320_0_51"/>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g2eb1fcd4320_0_51"/>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g2eb1fcd4320_0_51"/>
          <p:cNvSpPr/>
          <p:nvPr/>
        </p:nvSpPr>
        <p:spPr>
          <a:xfrm flipH="1">
            <a:off x="389400" y="175050"/>
            <a:ext cx="1389000" cy="4577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 name="Google Shape;66;g2eb1fcd4320_0_51"/>
          <p:cNvSpPr/>
          <p:nvPr/>
        </p:nvSpPr>
        <p:spPr>
          <a:xfrm>
            <a:off x="1725300" y="91700"/>
            <a:ext cx="575400" cy="4885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7" name="Google Shape;67;g2eb1fcd4320_0_51"/>
          <p:cNvCxnSpPr/>
          <p:nvPr/>
        </p:nvCxnSpPr>
        <p:spPr>
          <a:xfrm flipH="1">
            <a:off x="389400" y="391200"/>
            <a:ext cx="1312800" cy="4361100"/>
          </a:xfrm>
          <a:prstGeom prst="straightConnector1">
            <a:avLst/>
          </a:prstGeom>
          <a:noFill/>
          <a:ln w="28575" cap="flat" cmpd="sng">
            <a:solidFill>
              <a:srgbClr val="00ACEC"/>
            </a:solidFill>
            <a:prstDash val="solid"/>
            <a:round/>
            <a:headEnd type="none" w="med" len="med"/>
            <a:tailEnd type="none" w="med" len="med"/>
          </a:ln>
        </p:spPr>
      </p:cxnSp>
      <p:sp>
        <p:nvSpPr>
          <p:cNvPr id="68" name="Google Shape;68;g2eb1fcd4320_0_51"/>
          <p:cNvSpPr txBox="1"/>
          <p:nvPr/>
        </p:nvSpPr>
        <p:spPr>
          <a:xfrm>
            <a:off x="1149450" y="1083100"/>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lt1"/>
              </a:solidFill>
            </a:endParaRPr>
          </a:p>
        </p:txBody>
      </p:sp>
      <p:sp>
        <p:nvSpPr>
          <p:cNvPr id="69" name="Google Shape;69;g2eb1fcd4320_0_51"/>
          <p:cNvSpPr/>
          <p:nvPr/>
        </p:nvSpPr>
        <p:spPr>
          <a:xfrm flipH="1">
            <a:off x="7788600" y="245775"/>
            <a:ext cx="1355400" cy="4482900"/>
          </a:xfrm>
          <a:prstGeom prst="rtTriangle">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70" name="Google Shape;70;g2eb1fcd4320_0_51"/>
          <p:cNvCxnSpPr/>
          <p:nvPr/>
        </p:nvCxnSpPr>
        <p:spPr>
          <a:xfrm flipH="1">
            <a:off x="7762325" y="354225"/>
            <a:ext cx="1327800" cy="4395600"/>
          </a:xfrm>
          <a:prstGeom prst="straightConnector1">
            <a:avLst/>
          </a:prstGeom>
          <a:noFill/>
          <a:ln w="28575" cap="flat" cmpd="sng">
            <a:solidFill>
              <a:srgbClr val="00ACEC"/>
            </a:solidFill>
            <a:prstDash val="solid"/>
            <a:round/>
            <a:headEnd type="none" w="med" len="med"/>
            <a:tailEnd type="none" w="med" len="med"/>
          </a:ln>
        </p:spPr>
      </p:cxnSp>
      <p:pic>
        <p:nvPicPr>
          <p:cNvPr id="71" name="Google Shape;71;g2eb1fcd4320_0_51"/>
          <p:cNvPicPr preferRelativeResize="0"/>
          <p:nvPr/>
        </p:nvPicPr>
        <p:blipFill>
          <a:blip r:embed="rId2">
            <a:alphaModFix/>
          </a:blip>
          <a:stretch>
            <a:fillRect/>
          </a:stretch>
        </p:blipFill>
        <p:spPr>
          <a:xfrm>
            <a:off x="0" y="0"/>
            <a:ext cx="9144000" cy="5143500"/>
          </a:xfrm>
          <a:prstGeom prst="rect">
            <a:avLst/>
          </a:prstGeom>
          <a:noFill/>
          <a:ln>
            <a:noFill/>
          </a:ln>
        </p:spPr>
      </p:pic>
      <p:sp>
        <p:nvSpPr>
          <p:cNvPr id="72" name="Google Shape;72;g2eb1fcd4320_0_51"/>
          <p:cNvSpPr/>
          <p:nvPr/>
        </p:nvSpPr>
        <p:spPr>
          <a:xfrm>
            <a:off x="183400" y="2926050"/>
            <a:ext cx="2493600" cy="1442100"/>
          </a:xfrm>
          <a:prstGeom prst="rect">
            <a:avLst/>
          </a:prstGeom>
          <a:solidFill>
            <a:srgbClr val="F3F3F3"/>
          </a:solidFill>
          <a:ln w="28575" cap="flat" cmpd="sng">
            <a:solidFill>
              <a:srgbClr val="F9AD1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PHOTO</a:t>
            </a:r>
            <a:endParaRPr/>
          </a:p>
        </p:txBody>
      </p:sp>
      <p:sp>
        <p:nvSpPr>
          <p:cNvPr id="73" name="Google Shape;73;g2eb1fcd4320_0_51"/>
          <p:cNvSpPr txBox="1"/>
          <p:nvPr/>
        </p:nvSpPr>
        <p:spPr>
          <a:xfrm>
            <a:off x="2677125" y="894900"/>
            <a:ext cx="47445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a:t>
            </a:r>
            <a:r>
              <a:rPr lang="en-US" sz="2100">
                <a:solidFill>
                  <a:schemeClr val="accent1"/>
                </a:solidFill>
                <a:latin typeface="Montserrat Black"/>
                <a:ea typeface="Montserrat Black"/>
                <a:cs typeface="Montserrat Black"/>
                <a:sym typeface="Montserrat Black"/>
              </a:rPr>
              <a:t> </a:t>
            </a:r>
            <a:r>
              <a:rPr lang="en-US" sz="2100">
                <a:latin typeface="Montserrat Black"/>
                <a:ea typeface="Montserrat Black"/>
                <a:cs typeface="Montserrat Black"/>
                <a:sym typeface="Montserrat Black"/>
              </a:rPr>
              <a:t>IN ALL CAPS</a:t>
            </a:r>
            <a:endParaRPr sz="2100">
              <a:latin typeface="Montserrat Black"/>
              <a:ea typeface="Montserrat Black"/>
              <a:cs typeface="Montserrat Black"/>
              <a:sym typeface="Montserrat Black"/>
            </a:endParaRPr>
          </a:p>
        </p:txBody>
      </p:sp>
      <p:sp>
        <p:nvSpPr>
          <p:cNvPr id="74" name="Google Shape;74;g2eb1fcd4320_0_51"/>
          <p:cNvSpPr txBox="1"/>
          <p:nvPr/>
        </p:nvSpPr>
        <p:spPr>
          <a:xfrm>
            <a:off x="2677125" y="1435350"/>
            <a:ext cx="56403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Text</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1</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2</a:t>
            </a:r>
            <a:endParaRPr sz="1300">
              <a:solidFill>
                <a:schemeClr val="dk1"/>
              </a:solidFill>
              <a:latin typeface="Montserrat"/>
              <a:ea typeface="Montserrat"/>
              <a:cs typeface="Montserrat"/>
              <a:sym typeface="Montserrat"/>
            </a:endParaRPr>
          </a:p>
        </p:txBody>
      </p:sp>
      <p:sp>
        <p:nvSpPr>
          <p:cNvPr id="75" name="Google Shape;75;g2eb1fcd4320_0_51"/>
          <p:cNvSpPr txBox="1"/>
          <p:nvPr/>
        </p:nvSpPr>
        <p:spPr>
          <a:xfrm>
            <a:off x="8244600" y="4101450"/>
            <a:ext cx="5754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Montserrat"/>
                <a:ea typeface="Montserrat"/>
                <a:cs typeface="Montserrat"/>
                <a:sym typeface="Montserrat"/>
              </a:rPr>
              <a:t>LOGO</a:t>
            </a:r>
            <a:endParaRPr sz="1000">
              <a:solidFill>
                <a:schemeClr val="lt1"/>
              </a:solidFill>
              <a:latin typeface="Montserrat"/>
              <a:ea typeface="Montserrat"/>
              <a:cs typeface="Montserrat"/>
              <a:sym typeface="Montserrat"/>
            </a:endParaRPr>
          </a:p>
        </p:txBody>
      </p:sp>
      <p:cxnSp>
        <p:nvCxnSpPr>
          <p:cNvPr id="76" name="Google Shape;76;g2eb1fcd4320_0_51"/>
          <p:cNvCxnSpPr/>
          <p:nvPr/>
        </p:nvCxnSpPr>
        <p:spPr>
          <a:xfrm>
            <a:off x="2677125" y="1328750"/>
            <a:ext cx="5640300" cy="3000"/>
          </a:xfrm>
          <a:prstGeom prst="straightConnector1">
            <a:avLst/>
          </a:prstGeom>
          <a:noFill/>
          <a:ln w="19050" cap="flat" cmpd="sng">
            <a:solidFill>
              <a:srgbClr val="002060"/>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77"/>
        <p:cNvGrpSpPr/>
        <p:nvPr/>
      </p:nvGrpSpPr>
      <p:grpSpPr>
        <a:xfrm>
          <a:off x="0" y="0"/>
          <a:ext cx="0" cy="0"/>
          <a:chOff x="0" y="0"/>
          <a:chExt cx="0" cy="0"/>
        </a:xfrm>
      </p:grpSpPr>
      <p:sp>
        <p:nvSpPr>
          <p:cNvPr id="78" name="Google Shape;78;g2eb1fcd4320_0_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g2eb1fcd4320_0_68"/>
          <p:cNvSpPr/>
          <p:nvPr/>
        </p:nvSpPr>
        <p:spPr>
          <a:xfrm>
            <a:off x="0" y="344550"/>
            <a:ext cx="6400800" cy="4791000"/>
          </a:xfrm>
          <a:prstGeom prst="rect">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80" name="Google Shape;80;g2eb1fcd4320_0_68"/>
          <p:cNvSpPr/>
          <p:nvPr/>
        </p:nvSpPr>
        <p:spPr>
          <a:xfrm>
            <a:off x="6398150" y="0"/>
            <a:ext cx="27414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1" name="Google Shape;81;g2eb1fcd4320_0_68"/>
          <p:cNvPicPr preferRelativeResize="0"/>
          <p:nvPr/>
        </p:nvPicPr>
        <p:blipFill>
          <a:blip r:embed="rId2">
            <a:alphaModFix/>
          </a:blip>
          <a:stretch>
            <a:fillRect/>
          </a:stretch>
        </p:blipFill>
        <p:spPr>
          <a:xfrm>
            <a:off x="-2" y="-8075"/>
            <a:ext cx="9144000" cy="5143500"/>
          </a:xfrm>
          <a:prstGeom prst="rect">
            <a:avLst/>
          </a:prstGeom>
          <a:noFill/>
          <a:ln>
            <a:noFill/>
          </a:ln>
        </p:spPr>
      </p:pic>
      <p:sp>
        <p:nvSpPr>
          <p:cNvPr id="82" name="Google Shape;82;g2eb1fcd4320_0_68"/>
          <p:cNvSpPr/>
          <p:nvPr/>
        </p:nvSpPr>
        <p:spPr>
          <a:xfrm>
            <a:off x="6398150" y="2247550"/>
            <a:ext cx="2741400" cy="24942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g2eb1fcd4320_0_68"/>
          <p:cNvSpPr txBox="1"/>
          <p:nvPr/>
        </p:nvSpPr>
        <p:spPr>
          <a:xfrm>
            <a:off x="6585350" y="2247550"/>
            <a:ext cx="1896900" cy="163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a:solidFill>
                  <a:schemeClr val="lt1"/>
                </a:solidFill>
                <a:latin typeface="Montserrat Black"/>
                <a:ea typeface="Montserrat Black"/>
                <a:cs typeface="Montserrat Black"/>
                <a:sym typeface="Montserrat Black"/>
              </a:rPr>
              <a:t>Topic 1</a:t>
            </a:r>
            <a:endParaRPr>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2</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3</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4</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r>
              <a:rPr lang="en-US">
                <a:solidFill>
                  <a:schemeClr val="lt1"/>
                </a:solidFill>
                <a:latin typeface="Montserrat Thin"/>
                <a:ea typeface="Montserrat Thin"/>
                <a:cs typeface="Montserrat Thin"/>
                <a:sym typeface="Montserrat Thin"/>
              </a:rPr>
              <a:t>Topic 5</a:t>
            </a:r>
            <a:endParaRPr>
              <a:solidFill>
                <a:schemeClr val="lt1"/>
              </a:solidFill>
              <a:latin typeface="Montserrat Thin"/>
              <a:ea typeface="Montserrat Thin"/>
              <a:cs typeface="Montserrat Thin"/>
              <a:sym typeface="Montserrat Thin"/>
            </a:endParaRPr>
          </a:p>
          <a:p>
            <a:pPr marL="0" lvl="0" indent="0" algn="l" rtl="0">
              <a:lnSpc>
                <a:spcPct val="115000"/>
              </a:lnSpc>
              <a:spcBef>
                <a:spcPts val="0"/>
              </a:spcBef>
              <a:spcAft>
                <a:spcPts val="0"/>
              </a:spcAft>
              <a:buNone/>
            </a:pPr>
            <a:endParaRPr>
              <a:solidFill>
                <a:schemeClr val="lt1"/>
              </a:solidFill>
              <a:latin typeface="Montserrat"/>
              <a:ea typeface="Montserrat"/>
              <a:cs typeface="Montserrat"/>
              <a:sym typeface="Montserrat"/>
            </a:endParaRPr>
          </a:p>
        </p:txBody>
      </p:sp>
      <p:sp>
        <p:nvSpPr>
          <p:cNvPr id="84" name="Google Shape;84;g2eb1fcd4320_0_68"/>
          <p:cNvSpPr txBox="1"/>
          <p:nvPr/>
        </p:nvSpPr>
        <p:spPr>
          <a:xfrm>
            <a:off x="6661550" y="390000"/>
            <a:ext cx="1312800" cy="194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500">
                <a:solidFill>
                  <a:srgbClr val="FFFFFF"/>
                </a:solidFill>
                <a:latin typeface="Montserrat Black"/>
                <a:ea typeface="Montserrat Black"/>
                <a:cs typeface="Montserrat Black"/>
                <a:sym typeface="Montserrat Black"/>
              </a:rPr>
              <a:t>2024</a:t>
            </a:r>
            <a:endParaRPr sz="2500">
              <a:solidFill>
                <a:srgbClr val="FFFFFF"/>
              </a:solidFill>
              <a:latin typeface="Montserrat Black"/>
              <a:ea typeface="Montserrat Black"/>
              <a:cs typeface="Montserrat Black"/>
              <a:sym typeface="Montserrat Black"/>
            </a:endParaRPr>
          </a:p>
          <a:p>
            <a:pPr marL="0" lvl="0" indent="0" algn="l" rtl="0">
              <a:spcBef>
                <a:spcPts val="0"/>
              </a:spcBef>
              <a:spcAft>
                <a:spcPts val="0"/>
              </a:spcAft>
              <a:buNone/>
            </a:pPr>
            <a:r>
              <a:rPr lang="en-US" sz="2500">
                <a:solidFill>
                  <a:srgbClr val="FFFFFF"/>
                </a:solidFill>
                <a:latin typeface="Montserrat Black"/>
                <a:ea typeface="Montserrat Black"/>
                <a:cs typeface="Montserrat Black"/>
                <a:sym typeface="Montserrat Black"/>
              </a:rPr>
              <a:t>2025</a:t>
            </a:r>
            <a:endParaRPr sz="2500">
              <a:solidFill>
                <a:srgbClr val="FFFFFF"/>
              </a:solidFill>
              <a:latin typeface="Montserrat Black"/>
              <a:ea typeface="Montserrat Black"/>
              <a:cs typeface="Montserrat Black"/>
              <a:sym typeface="Montserrat Black"/>
            </a:endParaRPr>
          </a:p>
        </p:txBody>
      </p:sp>
      <p:cxnSp>
        <p:nvCxnSpPr>
          <p:cNvPr id="85" name="Google Shape;85;g2eb1fcd4320_0_68"/>
          <p:cNvCxnSpPr/>
          <p:nvPr/>
        </p:nvCxnSpPr>
        <p:spPr>
          <a:xfrm>
            <a:off x="6402225" y="1363050"/>
            <a:ext cx="1262100" cy="0"/>
          </a:xfrm>
          <a:prstGeom prst="straightConnector1">
            <a:avLst/>
          </a:prstGeom>
          <a:noFill/>
          <a:ln w="28575" cap="flat" cmpd="sng">
            <a:solidFill>
              <a:srgbClr val="FFFFFF"/>
            </a:solidFill>
            <a:prstDash val="solid"/>
            <a:round/>
            <a:headEnd type="none" w="med" len="med"/>
            <a:tailEnd type="none" w="med" len="med"/>
          </a:ln>
        </p:spPr>
      </p:cxnSp>
      <p:sp>
        <p:nvSpPr>
          <p:cNvPr id="86" name="Google Shape;86;g2eb1fcd4320_0_68"/>
          <p:cNvSpPr/>
          <p:nvPr/>
        </p:nvSpPr>
        <p:spPr>
          <a:xfrm>
            <a:off x="7664325" y="1206300"/>
            <a:ext cx="311700" cy="3135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g2eb1fcd4320_0_68"/>
          <p:cNvSpPr txBox="1"/>
          <p:nvPr/>
        </p:nvSpPr>
        <p:spPr>
          <a:xfrm>
            <a:off x="7684375" y="1115900"/>
            <a:ext cx="4242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rPr>
              <a:t>&gt;</a:t>
            </a:r>
            <a:endParaRPr sz="2000">
              <a:solidFill>
                <a:srgbClr val="FFFFFF"/>
              </a:solidFill>
            </a:endParaRPr>
          </a:p>
        </p:txBody>
      </p:sp>
      <p:cxnSp>
        <p:nvCxnSpPr>
          <p:cNvPr id="88" name="Google Shape;88;g2eb1fcd4320_0_68"/>
          <p:cNvCxnSpPr/>
          <p:nvPr/>
        </p:nvCxnSpPr>
        <p:spPr>
          <a:xfrm rot="10800000" flipH="1">
            <a:off x="7664975" y="1360250"/>
            <a:ext cx="230400" cy="3300"/>
          </a:xfrm>
          <a:prstGeom prst="straightConnector1">
            <a:avLst/>
          </a:prstGeom>
          <a:noFill/>
          <a:ln w="28575" cap="flat" cmpd="sng">
            <a:solidFill>
              <a:srgbClr val="FFFFFF"/>
            </a:solidFill>
            <a:prstDash val="solid"/>
            <a:round/>
            <a:headEnd type="none" w="med" len="med"/>
            <a:tailEnd type="none" w="med" len="med"/>
          </a:ln>
        </p:spPr>
      </p:cxnSp>
      <p:sp>
        <p:nvSpPr>
          <p:cNvPr id="89" name="Google Shape;89;g2eb1fcd4320_0_68"/>
          <p:cNvSpPr/>
          <p:nvPr/>
        </p:nvSpPr>
        <p:spPr>
          <a:xfrm>
            <a:off x="6661550" y="1750525"/>
            <a:ext cx="1022700" cy="214500"/>
          </a:xfrm>
          <a:prstGeom prst="rect">
            <a:avLst/>
          </a:prstGeom>
          <a:solidFill>
            <a:srgbClr val="0D2A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FFFFFF"/>
                </a:solidFill>
                <a:latin typeface="Montserrat Light"/>
                <a:ea typeface="Montserrat Light"/>
                <a:cs typeface="Montserrat Light"/>
                <a:sym typeface="Montserrat Light"/>
              </a:rPr>
              <a:t>FORWARD</a:t>
            </a:r>
            <a:endParaRPr sz="1200">
              <a:solidFill>
                <a:srgbClr val="FFFFFF"/>
              </a:solidFill>
              <a:latin typeface="Montserrat Light"/>
              <a:ea typeface="Montserrat Light"/>
              <a:cs typeface="Montserrat Light"/>
              <a:sym typeface="Montserrat Light"/>
            </a:endParaRPr>
          </a:p>
        </p:txBody>
      </p:sp>
      <p:cxnSp>
        <p:nvCxnSpPr>
          <p:cNvPr id="90" name="Google Shape;90;g2eb1fcd4320_0_68"/>
          <p:cNvCxnSpPr/>
          <p:nvPr/>
        </p:nvCxnSpPr>
        <p:spPr>
          <a:xfrm>
            <a:off x="6396350" y="393000"/>
            <a:ext cx="6600" cy="4369500"/>
          </a:xfrm>
          <a:prstGeom prst="straightConnector1">
            <a:avLst/>
          </a:prstGeom>
          <a:noFill/>
          <a:ln w="28575" cap="flat" cmpd="sng">
            <a:solidFill>
              <a:srgbClr val="00ACEC"/>
            </a:solidFill>
            <a:prstDash val="solid"/>
            <a:round/>
            <a:headEnd type="none" w="med" len="med"/>
            <a:tailEnd type="none" w="med" len="med"/>
          </a:ln>
        </p:spPr>
      </p:cxnSp>
      <p:sp>
        <p:nvSpPr>
          <p:cNvPr id="91" name="Google Shape;91;g2eb1fcd4320_0_68"/>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92"/>
        <p:cNvGrpSpPr/>
        <p:nvPr/>
      </p:nvGrpSpPr>
      <p:grpSpPr>
        <a:xfrm>
          <a:off x="0" y="0"/>
          <a:ext cx="0" cy="0"/>
          <a:chOff x="0" y="0"/>
          <a:chExt cx="0" cy="0"/>
        </a:xfrm>
      </p:grpSpPr>
      <p:sp>
        <p:nvSpPr>
          <p:cNvPr id="93" name="Google Shape;93;g2eb1fcd4320_0_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94" name="Google Shape;94;g2eb1fcd4320_0_83"/>
          <p:cNvSpPr/>
          <p:nvPr/>
        </p:nvSpPr>
        <p:spPr>
          <a:xfrm>
            <a:off x="125" y="0"/>
            <a:ext cx="91440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g2eb1fcd4320_0_83"/>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g2eb1fcd4320_0_83"/>
          <p:cNvSpPr/>
          <p:nvPr/>
        </p:nvSpPr>
        <p:spPr>
          <a:xfrm>
            <a:off x="-2650" y="0"/>
            <a:ext cx="2173800" cy="5143500"/>
          </a:xfrm>
          <a:prstGeom prst="rect">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g2eb1fcd4320_0_83"/>
          <p:cNvSpPr/>
          <p:nvPr/>
        </p:nvSpPr>
        <p:spPr>
          <a:xfrm flipH="1">
            <a:off x="389400" y="175050"/>
            <a:ext cx="1389000" cy="4577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98;g2eb1fcd4320_0_83"/>
          <p:cNvSpPr/>
          <p:nvPr/>
        </p:nvSpPr>
        <p:spPr>
          <a:xfrm>
            <a:off x="1702200" y="91700"/>
            <a:ext cx="598500" cy="4885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99" name="Google Shape;99;g2eb1fcd4320_0_83"/>
          <p:cNvCxnSpPr/>
          <p:nvPr/>
        </p:nvCxnSpPr>
        <p:spPr>
          <a:xfrm flipH="1">
            <a:off x="389400" y="391200"/>
            <a:ext cx="1312800" cy="4361100"/>
          </a:xfrm>
          <a:prstGeom prst="straightConnector1">
            <a:avLst/>
          </a:prstGeom>
          <a:noFill/>
          <a:ln w="28575" cap="flat" cmpd="sng">
            <a:solidFill>
              <a:srgbClr val="00ACEC"/>
            </a:solidFill>
            <a:prstDash val="solid"/>
            <a:round/>
            <a:headEnd type="none" w="med" len="med"/>
            <a:tailEnd type="none" w="med" len="med"/>
          </a:ln>
        </p:spPr>
      </p:cxnSp>
      <p:sp>
        <p:nvSpPr>
          <p:cNvPr id="100" name="Google Shape;100;g2eb1fcd4320_0_83"/>
          <p:cNvSpPr txBox="1"/>
          <p:nvPr/>
        </p:nvSpPr>
        <p:spPr>
          <a:xfrm>
            <a:off x="1149450" y="1083100"/>
            <a:ext cx="348000" cy="3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lt1"/>
              </a:solidFill>
            </a:endParaRPr>
          </a:p>
        </p:txBody>
      </p:sp>
      <p:pic>
        <p:nvPicPr>
          <p:cNvPr id="101" name="Google Shape;101;g2eb1fcd4320_0_83"/>
          <p:cNvPicPr preferRelativeResize="0"/>
          <p:nvPr/>
        </p:nvPicPr>
        <p:blipFill>
          <a:blip r:embed="rId2">
            <a:alphaModFix/>
          </a:blip>
          <a:stretch>
            <a:fillRect/>
          </a:stretch>
        </p:blipFill>
        <p:spPr>
          <a:xfrm>
            <a:off x="-1388" y="0"/>
            <a:ext cx="9146774" cy="5143500"/>
          </a:xfrm>
          <a:prstGeom prst="rect">
            <a:avLst/>
          </a:prstGeom>
          <a:noFill/>
          <a:ln>
            <a:noFill/>
          </a:ln>
        </p:spPr>
      </p:pic>
      <p:sp>
        <p:nvSpPr>
          <p:cNvPr id="102" name="Google Shape;102;g2eb1fcd4320_0_83"/>
          <p:cNvSpPr txBox="1"/>
          <p:nvPr/>
        </p:nvSpPr>
        <p:spPr>
          <a:xfrm>
            <a:off x="2677125" y="894900"/>
            <a:ext cx="47445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a:t>
            </a:r>
            <a:r>
              <a:rPr lang="en-US" sz="2100">
                <a:solidFill>
                  <a:schemeClr val="accent1"/>
                </a:solidFill>
                <a:latin typeface="Montserrat Black"/>
                <a:ea typeface="Montserrat Black"/>
                <a:cs typeface="Montserrat Black"/>
                <a:sym typeface="Montserrat Black"/>
              </a:rPr>
              <a:t> </a:t>
            </a:r>
            <a:r>
              <a:rPr lang="en-US" sz="2100">
                <a:latin typeface="Montserrat Black"/>
                <a:ea typeface="Montserrat Black"/>
                <a:cs typeface="Montserrat Black"/>
                <a:sym typeface="Montserrat Black"/>
              </a:rPr>
              <a:t>IN ALL CAPS</a:t>
            </a:r>
            <a:endParaRPr sz="2100">
              <a:latin typeface="Montserrat Black"/>
              <a:ea typeface="Montserrat Black"/>
              <a:cs typeface="Montserrat Black"/>
              <a:sym typeface="Montserrat Black"/>
            </a:endParaRPr>
          </a:p>
        </p:txBody>
      </p:sp>
      <p:sp>
        <p:nvSpPr>
          <p:cNvPr id="103" name="Google Shape;103;g2eb1fcd4320_0_83"/>
          <p:cNvSpPr txBox="1"/>
          <p:nvPr/>
        </p:nvSpPr>
        <p:spPr>
          <a:xfrm>
            <a:off x="2677125" y="1435350"/>
            <a:ext cx="56403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Text</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1</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latin typeface="Montserrat"/>
                <a:ea typeface="Montserrat"/>
                <a:cs typeface="Montserrat"/>
                <a:sym typeface="Montserrat"/>
              </a:rPr>
              <a:t>Bullet 2</a:t>
            </a:r>
            <a:endParaRPr sz="1300">
              <a:solidFill>
                <a:schemeClr val="dk1"/>
              </a:solidFill>
              <a:latin typeface="Montserrat"/>
              <a:ea typeface="Montserrat"/>
              <a:cs typeface="Montserrat"/>
              <a:sym typeface="Montserrat"/>
            </a:endParaRPr>
          </a:p>
        </p:txBody>
      </p:sp>
      <p:cxnSp>
        <p:nvCxnSpPr>
          <p:cNvPr id="104" name="Google Shape;104;g2eb1fcd4320_0_83"/>
          <p:cNvCxnSpPr/>
          <p:nvPr/>
        </p:nvCxnSpPr>
        <p:spPr>
          <a:xfrm>
            <a:off x="2677125" y="1328750"/>
            <a:ext cx="5640300" cy="3000"/>
          </a:xfrm>
          <a:prstGeom prst="straightConnector1">
            <a:avLst/>
          </a:prstGeom>
          <a:noFill/>
          <a:ln w="19050" cap="flat" cmpd="sng">
            <a:solidFill>
              <a:srgbClr val="002060"/>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105"/>
        <p:cNvGrpSpPr/>
        <p:nvPr/>
      </p:nvGrpSpPr>
      <p:grpSpPr>
        <a:xfrm>
          <a:off x="0" y="0"/>
          <a:ext cx="0" cy="0"/>
          <a:chOff x="0" y="0"/>
          <a:chExt cx="0" cy="0"/>
        </a:xfrm>
      </p:grpSpPr>
      <p:sp>
        <p:nvSpPr>
          <p:cNvPr id="106" name="Google Shape;106;g2eb1fcd4320_0_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g2eb1fcd4320_0_96"/>
          <p:cNvSpPr/>
          <p:nvPr/>
        </p:nvSpPr>
        <p:spPr>
          <a:xfrm>
            <a:off x="4542600" y="8325"/>
            <a:ext cx="4598700" cy="47589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b="1">
                <a:solidFill>
                  <a:schemeClr val="dk1"/>
                </a:solidFill>
              </a:rPr>
              <a:t>PHOTO</a:t>
            </a:r>
            <a:endParaRPr b="1">
              <a:solidFill>
                <a:schemeClr val="dk1"/>
              </a:solidFill>
            </a:endParaRPr>
          </a:p>
          <a:p>
            <a:pPr marL="0" lvl="0" indent="0" algn="ctr" rtl="0">
              <a:spcBef>
                <a:spcPts val="0"/>
              </a:spcBef>
              <a:spcAft>
                <a:spcPts val="0"/>
              </a:spcAft>
              <a:buClr>
                <a:schemeClr val="dk1"/>
              </a:buClr>
              <a:buSzPts val="1100"/>
              <a:buFont typeface="Arial"/>
              <a:buNone/>
            </a:pPr>
            <a:r>
              <a:rPr lang="en-US">
                <a:solidFill>
                  <a:schemeClr val="dk1"/>
                </a:solidFill>
              </a:rPr>
              <a:t>(Layer 2)</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endParaRPr/>
          </a:p>
        </p:txBody>
      </p:sp>
      <p:sp>
        <p:nvSpPr>
          <p:cNvPr id="108" name="Google Shape;108;g2eb1fcd4320_0_96"/>
          <p:cNvSpPr txBox="1">
            <a:spLocks noGrp="1"/>
          </p:cNvSpPr>
          <p:nvPr>
            <p:ph type="sldNum" idx="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g2eb1fcd4320_0_96"/>
          <p:cNvSpPr/>
          <p:nvPr/>
        </p:nvSpPr>
        <p:spPr>
          <a:xfrm flipH="1">
            <a:off x="7752350" y="274600"/>
            <a:ext cx="1389000" cy="4482900"/>
          </a:xfrm>
          <a:prstGeom prst="rtTriangle">
            <a:avLst/>
          </a:prstGeom>
          <a:solidFill>
            <a:srgbClr val="0D2A6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g2eb1fcd4320_0_96"/>
          <p:cNvSpPr/>
          <p:nvPr/>
        </p:nvSpPr>
        <p:spPr>
          <a:xfrm>
            <a:off x="0" y="-8075"/>
            <a:ext cx="45426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11" name="Google Shape;111;g2eb1fcd4320_0_96"/>
          <p:cNvCxnSpPr/>
          <p:nvPr/>
        </p:nvCxnSpPr>
        <p:spPr>
          <a:xfrm flipH="1">
            <a:off x="4524550" y="382688"/>
            <a:ext cx="18000" cy="4362000"/>
          </a:xfrm>
          <a:prstGeom prst="straightConnector1">
            <a:avLst/>
          </a:prstGeom>
          <a:noFill/>
          <a:ln w="28575" cap="flat" cmpd="sng">
            <a:solidFill>
              <a:srgbClr val="06AEEF"/>
            </a:solidFill>
            <a:prstDash val="solid"/>
            <a:round/>
            <a:headEnd type="none" w="med" len="med"/>
            <a:tailEnd type="none" w="med" len="med"/>
          </a:ln>
        </p:spPr>
      </p:cxnSp>
      <p:pic>
        <p:nvPicPr>
          <p:cNvPr id="112" name="Google Shape;112;g2eb1fcd4320_0_96"/>
          <p:cNvPicPr preferRelativeResize="0"/>
          <p:nvPr/>
        </p:nvPicPr>
        <p:blipFill>
          <a:blip r:embed="rId2">
            <a:alphaModFix/>
          </a:blip>
          <a:stretch>
            <a:fillRect/>
          </a:stretch>
        </p:blipFill>
        <p:spPr>
          <a:xfrm>
            <a:off x="-2650" y="-2650"/>
            <a:ext cx="9144000" cy="5143500"/>
          </a:xfrm>
          <a:prstGeom prst="rect">
            <a:avLst/>
          </a:prstGeom>
          <a:noFill/>
          <a:ln>
            <a:noFill/>
          </a:ln>
        </p:spPr>
      </p:pic>
      <p:sp>
        <p:nvSpPr>
          <p:cNvPr id="113" name="Google Shape;113;g2eb1fcd4320_0_96"/>
          <p:cNvSpPr txBox="1"/>
          <p:nvPr/>
        </p:nvSpPr>
        <p:spPr>
          <a:xfrm>
            <a:off x="360950" y="1435350"/>
            <a:ext cx="3979500" cy="327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300" b="1">
                <a:solidFill>
                  <a:schemeClr val="dk1"/>
                </a:solidFill>
                <a:highlight>
                  <a:srgbClr val="FFFFFF"/>
                </a:highlight>
                <a:latin typeface="Montserrat"/>
                <a:ea typeface="Montserrat"/>
                <a:cs typeface="Montserrat"/>
                <a:sym typeface="Montserrat"/>
              </a:rPr>
              <a:t>Text</a:t>
            </a:r>
            <a:endParaRPr sz="1300">
              <a:solidFill>
                <a:schemeClr val="dk1"/>
              </a:solidFill>
              <a:highlight>
                <a:srgbClr val="FFFFFF"/>
              </a:highlight>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highlight>
                  <a:srgbClr val="FFFFFF"/>
                </a:highlight>
                <a:latin typeface="Montserrat"/>
                <a:ea typeface="Montserrat"/>
                <a:cs typeface="Montserrat"/>
                <a:sym typeface="Montserrat"/>
              </a:rPr>
              <a:t>Bullet 1 </a:t>
            </a:r>
            <a:endParaRPr sz="1300">
              <a:solidFill>
                <a:schemeClr val="dk1"/>
              </a:solidFill>
              <a:highlight>
                <a:srgbClr val="FFFFFF"/>
              </a:highlight>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US" sz="1300">
                <a:solidFill>
                  <a:schemeClr val="dk1"/>
                </a:solidFill>
                <a:highlight>
                  <a:srgbClr val="FFFFFF"/>
                </a:highlight>
                <a:latin typeface="Montserrat"/>
                <a:ea typeface="Montserrat"/>
                <a:cs typeface="Montserrat"/>
                <a:sym typeface="Montserrat"/>
              </a:rPr>
              <a:t>Bullet 2</a:t>
            </a:r>
            <a:endParaRPr sz="1300">
              <a:solidFill>
                <a:schemeClr val="dk1"/>
              </a:solidFill>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None/>
            </a:pPr>
            <a:r>
              <a:rPr lang="en-US" sz="1300">
                <a:solidFill>
                  <a:schemeClr val="dk1"/>
                </a:solidFill>
                <a:latin typeface="Montserrat"/>
                <a:ea typeface="Montserrat"/>
                <a:cs typeface="Montserrat"/>
                <a:sym typeface="Montserrat"/>
              </a:rPr>
              <a:t>		</a:t>
            </a:r>
            <a:endParaRPr sz="1300">
              <a:solidFill>
                <a:schemeClr val="dk1"/>
              </a:solidFill>
              <a:latin typeface="Montserrat"/>
              <a:ea typeface="Montserrat"/>
              <a:cs typeface="Montserrat"/>
              <a:sym typeface="Montserrat"/>
            </a:endParaRPr>
          </a:p>
        </p:txBody>
      </p:sp>
      <p:sp>
        <p:nvSpPr>
          <p:cNvPr id="114" name="Google Shape;114;g2eb1fcd4320_0_96"/>
          <p:cNvSpPr txBox="1"/>
          <p:nvPr/>
        </p:nvSpPr>
        <p:spPr>
          <a:xfrm>
            <a:off x="8244600" y="4101450"/>
            <a:ext cx="5754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lt1"/>
                </a:solidFill>
                <a:latin typeface="Montserrat"/>
                <a:ea typeface="Montserrat"/>
                <a:cs typeface="Montserrat"/>
                <a:sym typeface="Montserrat"/>
              </a:rPr>
              <a:t>LOGO</a:t>
            </a:r>
            <a:endParaRPr sz="1000">
              <a:solidFill>
                <a:schemeClr val="lt1"/>
              </a:solidFill>
              <a:latin typeface="Montserrat"/>
              <a:ea typeface="Montserrat"/>
              <a:cs typeface="Montserrat"/>
              <a:sym typeface="Montserrat"/>
            </a:endParaRPr>
          </a:p>
        </p:txBody>
      </p:sp>
      <p:sp>
        <p:nvSpPr>
          <p:cNvPr id="115" name="Google Shape;115;g2eb1fcd4320_0_96"/>
          <p:cNvSpPr txBox="1"/>
          <p:nvPr/>
        </p:nvSpPr>
        <p:spPr>
          <a:xfrm>
            <a:off x="314925" y="894900"/>
            <a:ext cx="3803100" cy="43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latin typeface="Montserrat Black"/>
                <a:ea typeface="Montserrat Black"/>
                <a:cs typeface="Montserrat Black"/>
                <a:sym typeface="Montserrat Black"/>
              </a:rPr>
              <a:t>TITLE IN ALL CAPS</a:t>
            </a:r>
            <a:endParaRPr sz="2100">
              <a:latin typeface="Montserrat Black"/>
              <a:ea typeface="Montserrat Black"/>
              <a:cs typeface="Montserrat Black"/>
              <a:sym typeface="Montserrat Black"/>
            </a:endParaRPr>
          </a:p>
        </p:txBody>
      </p:sp>
      <p:cxnSp>
        <p:nvCxnSpPr>
          <p:cNvPr id="116" name="Google Shape;116;g2eb1fcd4320_0_96"/>
          <p:cNvCxnSpPr/>
          <p:nvPr/>
        </p:nvCxnSpPr>
        <p:spPr>
          <a:xfrm>
            <a:off x="360950" y="1337150"/>
            <a:ext cx="3872100" cy="0"/>
          </a:xfrm>
          <a:prstGeom prst="straightConnector1">
            <a:avLst/>
          </a:prstGeom>
          <a:noFill/>
          <a:ln w="28575" cap="flat" cmpd="sng">
            <a:solidFill>
              <a:schemeClr val="dk2"/>
            </a:solidFill>
            <a:prstDash val="solid"/>
            <a:round/>
            <a:headEnd type="none" w="med" len="med"/>
            <a:tailEnd type="none" w="med" len="med"/>
          </a:ln>
        </p:spPr>
      </p:cxnSp>
      <p:cxnSp>
        <p:nvCxnSpPr>
          <p:cNvPr id="117" name="Google Shape;117;g2eb1fcd4320_0_96"/>
          <p:cNvCxnSpPr/>
          <p:nvPr/>
        </p:nvCxnSpPr>
        <p:spPr>
          <a:xfrm flipH="1">
            <a:off x="7762250" y="369225"/>
            <a:ext cx="1329300" cy="4380900"/>
          </a:xfrm>
          <a:prstGeom prst="straightConnector1">
            <a:avLst/>
          </a:prstGeom>
          <a:noFill/>
          <a:ln w="28575" cap="flat" cmpd="sng">
            <a:solidFill>
              <a:srgbClr val="00ACEC"/>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Microsoft_Word_97_-_2003_Document.doc"/></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Jorge.Echegaray@palmbeachschools.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MVPhomeless@palmbeachschools.or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
          <p:cNvSpPr txBox="1">
            <a:spLocks noGrp="1"/>
          </p:cNvSpPr>
          <p:nvPr>
            <p:ph type="ctrTitle"/>
          </p:nvPr>
        </p:nvSpPr>
        <p:spPr>
          <a:xfrm>
            <a:off x="0" y="1935400"/>
            <a:ext cx="9144000" cy="888900"/>
          </a:xfrm>
          <a:prstGeom prst="rect">
            <a:avLst/>
          </a:prstGeom>
          <a:noFill/>
          <a:ln>
            <a:noFill/>
          </a:ln>
        </p:spPr>
        <p:txBody>
          <a:bodyPr spcFirstLastPara="1" wrap="square" lIns="91425" tIns="45700" rIns="91425" bIns="45700" anchor="ctr" anchorCtr="0">
            <a:noAutofit/>
          </a:bodyPr>
          <a:lstStyle/>
          <a:p>
            <a:pPr marL="0" lvl="0" indent="0" algn="ctr" rtl="0">
              <a:lnSpc>
                <a:spcPct val="70000"/>
              </a:lnSpc>
              <a:spcBef>
                <a:spcPts val="0"/>
              </a:spcBef>
              <a:spcAft>
                <a:spcPts val="0"/>
              </a:spcAft>
              <a:buClr>
                <a:srgbClr val="002060"/>
              </a:buClr>
              <a:buSzPts val="5000"/>
              <a:buFont typeface="Times New Roman"/>
              <a:buNone/>
            </a:pPr>
            <a:r>
              <a:rPr lang="en-US" sz="5000" b="1">
                <a:solidFill>
                  <a:srgbClr val="0B5394"/>
                </a:solidFill>
                <a:latin typeface="Trebuchet MS"/>
                <a:ea typeface="Trebuchet MS"/>
                <a:cs typeface="Trebuchet MS"/>
                <a:sym typeface="Trebuchet MS"/>
              </a:rPr>
              <a:t>Reyinyon Anyèl Tit I</a:t>
            </a:r>
            <a:endParaRPr sz="5000">
              <a:solidFill>
                <a:srgbClr val="0B5394"/>
              </a:solidFill>
              <a:latin typeface="Trebuchet MS"/>
              <a:ea typeface="Trebuchet MS"/>
              <a:cs typeface="Trebuchet MS"/>
              <a:sym typeface="Trebuchet MS"/>
            </a:endParaRPr>
          </a:p>
        </p:txBody>
      </p:sp>
      <p:sp>
        <p:nvSpPr>
          <p:cNvPr id="182" name="Google Shape;182;p1"/>
          <p:cNvSpPr txBox="1">
            <a:spLocks noGrp="1"/>
          </p:cNvSpPr>
          <p:nvPr>
            <p:ph type="subTitle" idx="1"/>
          </p:nvPr>
        </p:nvSpPr>
        <p:spPr>
          <a:xfrm>
            <a:off x="1964633" y="3182785"/>
            <a:ext cx="5499900" cy="958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US" sz="2400" b="1">
                <a:solidFill>
                  <a:schemeClr val="dk1"/>
                </a:solidFill>
                <a:latin typeface="Trebuchet MS"/>
                <a:ea typeface="Trebuchet MS"/>
                <a:cs typeface="Trebuchet MS"/>
                <a:sym typeface="Trebuchet MS"/>
              </a:rPr>
              <a:t>Yon prezantasyon an Kolaborasyon avèk Pwogram Depatman Federal ak Leta ak Lekòl Title I yo</a:t>
            </a:r>
            <a:endParaRPr sz="2400" b="1">
              <a:solidFill>
                <a:schemeClr val="dk1"/>
              </a:solidFill>
              <a:latin typeface="Trebuchet MS"/>
              <a:ea typeface="Trebuchet MS"/>
              <a:cs typeface="Trebuchet MS"/>
              <a:sym typeface="Trebuchet MS"/>
            </a:endParaRPr>
          </a:p>
          <a:p>
            <a:pPr marL="0" lvl="0" indent="0" algn="r" rtl="0">
              <a:lnSpc>
                <a:spcPct val="100000"/>
              </a:lnSpc>
              <a:spcBef>
                <a:spcPts val="640"/>
              </a:spcBef>
              <a:spcAft>
                <a:spcPts val="0"/>
              </a:spcAft>
              <a:buClr>
                <a:srgbClr val="888888"/>
              </a:buClr>
              <a:buSzPts val="3200"/>
              <a:buNone/>
            </a:pPr>
            <a:endParaRPr/>
          </a:p>
        </p:txBody>
      </p:sp>
      <p:sp>
        <p:nvSpPr>
          <p:cNvPr id="184" name="Google Shape;184;p1"/>
          <p:cNvSpPr txBox="1"/>
          <p:nvPr/>
        </p:nvSpPr>
        <p:spPr>
          <a:xfrm>
            <a:off x="5759624" y="26450"/>
            <a:ext cx="2483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Trebuchet MS"/>
                <a:ea typeface="Trebuchet MS"/>
                <a:cs typeface="Trebuchet MS"/>
                <a:sym typeface="Trebuchet MS"/>
              </a:rPr>
              <a:t>Haitian Creole version</a:t>
            </a:r>
            <a:endParaRPr sz="1600" b="0" i="0" u="none" strike="noStrike" cap="none">
              <a:solidFill>
                <a:srgbClr val="FFFFFF"/>
              </a:solidFill>
              <a:latin typeface="Trebuchet MS"/>
              <a:ea typeface="Trebuchet MS"/>
              <a:cs typeface="Trebuchet MS"/>
              <a:sym typeface="Trebuchet MS"/>
            </a:endParaRPr>
          </a:p>
        </p:txBody>
      </p:sp>
      <p:sp>
        <p:nvSpPr>
          <p:cNvPr id="185" name="Google Shape;185;p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0"/>
          <p:cNvSpPr txBox="1">
            <a:spLocks noGrp="1"/>
          </p:cNvSpPr>
          <p:nvPr>
            <p:ph type="body" idx="1"/>
          </p:nvPr>
        </p:nvSpPr>
        <p:spPr>
          <a:xfrm>
            <a:off x="753534" y="1199830"/>
            <a:ext cx="7933200" cy="5562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US" sz="2000" dirty="0" err="1">
                <a:latin typeface="Trebuchet MS"/>
                <a:ea typeface="Trebuchet MS"/>
                <a:cs typeface="Trebuchet MS"/>
                <a:sym typeface="Trebuchet MS"/>
              </a:rPr>
              <a:t>Pou</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satisfè</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rezilta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nou</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prevwa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 n ap </a:t>
            </a:r>
            <a:r>
              <a:rPr lang="en-US" sz="2000" dirty="0" err="1">
                <a:latin typeface="Trebuchet MS"/>
                <a:ea typeface="Trebuchet MS"/>
                <a:cs typeface="Trebuchet MS"/>
                <a:sym typeface="Trebuchet MS"/>
              </a:rPr>
              <a:t>itilize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fon</a:t>
            </a:r>
            <a:r>
              <a:rPr lang="en-US" sz="2000" dirty="0">
                <a:latin typeface="Trebuchet MS"/>
                <a:ea typeface="Trebuchet MS"/>
                <a:cs typeface="Trebuchet MS"/>
                <a:sym typeface="Trebuchet MS"/>
              </a:rPr>
              <a:t> Tit I </a:t>
            </a:r>
            <a:r>
              <a:rPr lang="en-US" sz="2000" dirty="0" err="1">
                <a:latin typeface="Trebuchet MS"/>
                <a:ea typeface="Trebuchet MS"/>
                <a:cs typeface="Trebuchet MS"/>
                <a:sym typeface="Trebuchet MS"/>
              </a:rPr>
              <a:t>ane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sa</a:t>
            </a:r>
            <a:r>
              <a:rPr lang="en-US" sz="2000" dirty="0">
                <a:latin typeface="Trebuchet MS"/>
                <a:ea typeface="Trebuchet MS"/>
                <a:cs typeface="Trebuchet MS"/>
                <a:sym typeface="Trebuchet MS"/>
              </a:rPr>
              <a:t> a </a:t>
            </a:r>
            <a:r>
              <a:rPr lang="en-US" sz="2000" dirty="0" err="1">
                <a:latin typeface="Trebuchet MS"/>
                <a:ea typeface="Trebuchet MS"/>
                <a:cs typeface="Trebuchet MS"/>
                <a:sym typeface="Trebuchet MS"/>
              </a:rPr>
              <a:t>pou</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ki</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anba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a:t>
            </a:r>
            <a:endParaRPr sz="2000" dirty="0">
              <a:latin typeface="Trebuchet MS"/>
              <a:ea typeface="Trebuchet MS"/>
              <a:cs typeface="Trebuchet MS"/>
              <a:sym typeface="Trebuchet MS"/>
            </a:endParaRPr>
          </a:p>
        </p:txBody>
      </p:sp>
      <p:sp>
        <p:nvSpPr>
          <p:cNvPr id="269" name="Google Shape;269;p10"/>
          <p:cNvSpPr txBox="1">
            <a:spLocks noGrp="1"/>
          </p:cNvSpPr>
          <p:nvPr>
            <p:ph type="body" idx="2"/>
          </p:nvPr>
        </p:nvSpPr>
        <p:spPr>
          <a:xfrm>
            <a:off x="282600" y="1756030"/>
            <a:ext cx="8578800" cy="2778900"/>
          </a:xfrm>
          <a:prstGeom prst="rect">
            <a:avLst/>
          </a:prstGeom>
          <a:noFill/>
          <a:ln>
            <a:noFill/>
          </a:ln>
        </p:spPr>
        <p:txBody>
          <a:bodyPr spcFirstLastPara="1" wrap="square" lIns="91425" tIns="45700" rIns="91425" bIns="45700" anchor="t" anchorCtr="0">
            <a:normAutofit/>
          </a:bodyPr>
          <a:lstStyle/>
          <a:p>
            <a:pPr marL="342900" lvl="0" indent="-330200" algn="l" rtl="0">
              <a:lnSpc>
                <a:spcPct val="115000"/>
              </a:lnSpc>
              <a:spcBef>
                <a:spcPts val="0"/>
              </a:spcBef>
              <a:spcAft>
                <a:spcPts val="0"/>
              </a:spcAft>
              <a:buClr>
                <a:schemeClr val="dk1"/>
              </a:buClr>
              <a:buSzPct val="100000"/>
              <a:buFont typeface="Trebuchet MS"/>
              <a:buChar char="●"/>
            </a:pPr>
            <a:r>
              <a:rPr lang="en-US" sz="1900" b="1" dirty="0" err="1">
                <a:latin typeface="Trebuchet MS"/>
                <a:ea typeface="Trebuchet MS"/>
                <a:cs typeface="Trebuchet MS"/>
                <a:sym typeface="Trebuchet MS"/>
              </a:rPr>
              <a:t>Patisipasyon</a:t>
            </a:r>
            <a:r>
              <a:rPr lang="en-US" sz="1900" b="1" dirty="0">
                <a:latin typeface="Trebuchet MS"/>
                <a:ea typeface="Trebuchet MS"/>
                <a:cs typeface="Trebuchet MS"/>
                <a:sym typeface="Trebuchet MS"/>
              </a:rPr>
              <a:t> </a:t>
            </a:r>
            <a:r>
              <a:rPr lang="en-US" sz="1900" b="1" dirty="0" err="1">
                <a:latin typeface="Trebuchet MS"/>
                <a:ea typeface="Trebuchet MS"/>
                <a:cs typeface="Trebuchet MS"/>
                <a:sym typeface="Trebuchet MS"/>
              </a:rPr>
              <a:t>Paran-Fanmi</a:t>
            </a:r>
            <a:endParaRPr lang="en-US" sz="1900" b="1" dirty="0">
              <a:latin typeface="Trebuchet MS"/>
              <a:ea typeface="Trebuchet MS"/>
              <a:cs typeface="Trebuchet MS"/>
              <a:sym typeface="Trebuchet MS"/>
            </a:endParaRPr>
          </a:p>
          <a:p>
            <a:pPr marL="12700" lvl="0" algn="l" rtl="0">
              <a:lnSpc>
                <a:spcPct val="115000"/>
              </a:lnSpc>
              <a:spcBef>
                <a:spcPts val="0"/>
              </a:spcBef>
              <a:spcAft>
                <a:spcPts val="0"/>
              </a:spcAft>
              <a:buClr>
                <a:schemeClr val="dk1"/>
              </a:buClr>
              <a:buSzPct val="100000"/>
            </a:pPr>
            <a:endParaRPr sz="1900" b="1" dirty="0">
              <a:latin typeface="Trebuchet MS"/>
              <a:ea typeface="Trebuchet MS"/>
              <a:cs typeface="Trebuchet MS"/>
              <a:sym typeface="Trebuchet MS"/>
            </a:endParaRPr>
          </a:p>
          <a:p>
            <a:pPr marL="742950" lvl="1" indent="-260350" algn="l" rtl="0">
              <a:lnSpc>
                <a:spcPct val="115000"/>
              </a:lnSpc>
              <a:spcBef>
                <a:spcPts val="440"/>
              </a:spcBef>
              <a:spcAft>
                <a:spcPts val="0"/>
              </a:spcAft>
              <a:buClr>
                <a:schemeClr val="dk1"/>
              </a:buClr>
              <a:buSzPct val="100000"/>
              <a:buFont typeface="Trebuchet MS"/>
              <a:buChar char="•"/>
            </a:pPr>
            <a:r>
              <a:rPr lang="en-US" sz="2600" u="sng" dirty="0" err="1">
                <a:latin typeface="Trebuchet MS"/>
                <a:ea typeface="Trebuchet MS"/>
                <a:cs typeface="Trebuchet MS"/>
                <a:sym typeface="Trebuchet MS"/>
              </a:rPr>
              <a:t>Seminè</a:t>
            </a:r>
            <a:r>
              <a:rPr lang="en-US" sz="2600" u="sng" dirty="0">
                <a:latin typeface="Trebuchet MS"/>
                <a:ea typeface="Trebuchet MS"/>
                <a:cs typeface="Trebuchet MS"/>
                <a:sym typeface="Trebuchet MS"/>
              </a:rPr>
              <a:t> </a:t>
            </a:r>
            <a:r>
              <a:rPr lang="en-US" sz="2600" u="sng" dirty="0" err="1">
                <a:latin typeface="Trebuchet MS"/>
                <a:ea typeface="Trebuchet MS"/>
                <a:cs typeface="Trebuchet MS"/>
                <a:sym typeface="Trebuchet MS"/>
              </a:rPr>
              <a:t>Fòmasyon</a:t>
            </a:r>
            <a:r>
              <a:rPr lang="en-US" sz="2600" u="sng" dirty="0">
                <a:latin typeface="Trebuchet MS"/>
                <a:ea typeface="Trebuchet MS"/>
                <a:cs typeface="Trebuchet MS"/>
                <a:sym typeface="Trebuchet MS"/>
              </a:rPr>
              <a:t> </a:t>
            </a:r>
            <a:r>
              <a:rPr lang="en-US" sz="2600" u="sng" dirty="0" err="1">
                <a:latin typeface="Trebuchet MS"/>
                <a:ea typeface="Trebuchet MS"/>
                <a:cs typeface="Trebuchet MS"/>
                <a:sym typeface="Trebuchet MS"/>
              </a:rPr>
              <a:t>pou</a:t>
            </a:r>
            <a:r>
              <a:rPr lang="en-US" sz="2600" u="sng" dirty="0">
                <a:latin typeface="Trebuchet MS"/>
                <a:ea typeface="Trebuchet MS"/>
                <a:cs typeface="Trebuchet MS"/>
                <a:sym typeface="Trebuchet MS"/>
              </a:rPr>
              <a:t> </a:t>
            </a:r>
            <a:r>
              <a:rPr lang="en-US" sz="2600" u="sng" dirty="0" err="1">
                <a:latin typeface="Trebuchet MS"/>
                <a:ea typeface="Trebuchet MS"/>
                <a:cs typeface="Trebuchet MS"/>
                <a:sym typeface="Trebuchet MS"/>
              </a:rPr>
              <a:t>Paran-Fanmi</a:t>
            </a:r>
            <a:endParaRPr sz="2600" u="sng" dirty="0">
              <a:latin typeface="Trebuchet MS"/>
              <a:ea typeface="Trebuchet MS"/>
              <a:cs typeface="Trebuchet MS"/>
              <a:sym typeface="Trebuchet MS"/>
            </a:endParaRPr>
          </a:p>
          <a:p>
            <a:pPr marL="457200" lvl="0" indent="-114300">
              <a:lnSpc>
                <a:spcPct val="115000"/>
              </a:lnSpc>
              <a:spcBef>
                <a:spcPts val="440"/>
              </a:spcBef>
              <a:buClr>
                <a:schemeClr val="dk1"/>
              </a:buClr>
              <a:buSzPct val="30554"/>
            </a:pPr>
            <a:r>
              <a:rPr lang="en-US" sz="1500" dirty="0" err="1">
                <a:latin typeface="Trebuchet MS"/>
                <a:ea typeface="Trebuchet MS"/>
                <a:cs typeface="Trebuchet MS"/>
                <a:sym typeface="Trebuchet MS"/>
              </a:rPr>
              <a:t>Enskri</a:t>
            </a:r>
            <a:r>
              <a:rPr lang="en-US" sz="1500" dirty="0">
                <a:latin typeface="Trebuchet MS"/>
                <a:ea typeface="Trebuchet MS"/>
                <a:cs typeface="Trebuchet MS"/>
                <a:sym typeface="Trebuchet MS"/>
              </a:rPr>
              <a:t> nan Class Dojo </a:t>
            </a:r>
            <a:r>
              <a:rPr lang="en-US" sz="1500" dirty="0" err="1">
                <a:latin typeface="Trebuchet MS"/>
                <a:ea typeface="Trebuchet MS"/>
                <a:cs typeface="Trebuchet MS"/>
                <a:sym typeface="Trebuchet MS"/>
              </a:rPr>
              <a:t>pou</a:t>
            </a:r>
            <a:r>
              <a:rPr lang="en-US" sz="1500" dirty="0">
                <a:latin typeface="Trebuchet MS"/>
                <a:ea typeface="Trebuchet MS"/>
                <a:cs typeface="Trebuchet MS"/>
                <a:sym typeface="Trebuchet MS"/>
              </a:rPr>
              <a:t> </a:t>
            </a:r>
            <a:r>
              <a:rPr lang="en-US" sz="1500" dirty="0" err="1">
                <a:latin typeface="Trebuchet MS"/>
                <a:ea typeface="Trebuchet MS"/>
                <a:cs typeface="Trebuchet MS"/>
                <a:sym typeface="Trebuchet MS"/>
              </a:rPr>
              <a:t>resevwa</a:t>
            </a:r>
            <a:r>
              <a:rPr lang="en-US" sz="1500" dirty="0">
                <a:latin typeface="Trebuchet MS"/>
                <a:ea typeface="Trebuchet MS"/>
                <a:cs typeface="Trebuchet MS"/>
                <a:sym typeface="Trebuchet MS"/>
              </a:rPr>
              <a:t> </a:t>
            </a:r>
            <a:r>
              <a:rPr lang="en-US" sz="1500" dirty="0" err="1">
                <a:latin typeface="Trebuchet MS"/>
                <a:ea typeface="Trebuchet MS"/>
                <a:cs typeface="Trebuchet MS"/>
                <a:sym typeface="Trebuchet MS"/>
              </a:rPr>
              <a:t>rapò</a:t>
            </a:r>
            <a:r>
              <a:rPr lang="en-US" sz="1500" dirty="0">
                <a:latin typeface="Trebuchet MS"/>
                <a:ea typeface="Trebuchet MS"/>
                <a:cs typeface="Trebuchet MS"/>
                <a:sym typeface="Trebuchet MS"/>
              </a:rPr>
              <a:t> </a:t>
            </a:r>
            <a:r>
              <a:rPr lang="en-US" sz="1500" dirty="0" err="1">
                <a:latin typeface="Trebuchet MS"/>
                <a:ea typeface="Trebuchet MS"/>
                <a:cs typeface="Trebuchet MS"/>
                <a:sym typeface="Trebuchet MS"/>
              </a:rPr>
              <a:t>ajou</a:t>
            </a:r>
            <a:r>
              <a:rPr lang="en-US" sz="1500" dirty="0">
                <a:latin typeface="Trebuchet MS"/>
                <a:ea typeface="Trebuchet MS"/>
                <a:cs typeface="Trebuchet MS"/>
                <a:sym typeface="Trebuchet MS"/>
              </a:rPr>
              <a:t> </a:t>
            </a:r>
            <a:r>
              <a:rPr lang="en-US" sz="1500" dirty="0" err="1">
                <a:latin typeface="Trebuchet MS"/>
                <a:ea typeface="Trebuchet MS"/>
                <a:cs typeface="Trebuchet MS"/>
                <a:sym typeface="Trebuchet MS"/>
              </a:rPr>
              <a:t>sou</a:t>
            </a:r>
            <a:r>
              <a:rPr lang="en-US" sz="1500" dirty="0">
                <a:latin typeface="Trebuchet MS"/>
                <a:ea typeface="Trebuchet MS"/>
                <a:cs typeface="Trebuchet MS"/>
                <a:sym typeface="Trebuchet MS"/>
              </a:rPr>
              <a:t> </a:t>
            </a:r>
            <a:r>
              <a:rPr lang="en-US" sz="1500" dirty="0" err="1">
                <a:latin typeface="Trebuchet MS"/>
                <a:ea typeface="Trebuchet MS"/>
                <a:cs typeface="Trebuchet MS"/>
                <a:sym typeface="Trebuchet MS"/>
              </a:rPr>
              <a:t>elèv</a:t>
            </a:r>
            <a:r>
              <a:rPr lang="en-US" sz="1500" dirty="0">
                <a:latin typeface="Trebuchet MS"/>
                <a:ea typeface="Trebuchet MS"/>
                <a:cs typeface="Trebuchet MS"/>
                <a:sym typeface="Trebuchet MS"/>
              </a:rPr>
              <a:t> </a:t>
            </a:r>
            <a:r>
              <a:rPr lang="en-US" sz="1500" dirty="0" err="1">
                <a:latin typeface="Trebuchet MS"/>
                <a:ea typeface="Trebuchet MS"/>
                <a:cs typeface="Trebuchet MS"/>
                <a:sym typeface="Trebuchet MS"/>
              </a:rPr>
              <a:t>ou</a:t>
            </a:r>
            <a:r>
              <a:rPr lang="en-US" sz="1500" dirty="0">
                <a:latin typeface="Trebuchet MS"/>
                <a:ea typeface="Trebuchet MS"/>
                <a:cs typeface="Trebuchet MS"/>
                <a:sym typeface="Trebuchet MS"/>
              </a:rPr>
              <a:t> </a:t>
            </a:r>
            <a:r>
              <a:rPr lang="en-US" sz="1500" dirty="0" err="1">
                <a:latin typeface="Trebuchet MS"/>
                <a:ea typeface="Trebuchet MS"/>
                <a:cs typeface="Trebuchet MS"/>
                <a:sym typeface="Trebuchet MS"/>
              </a:rPr>
              <a:t>yo</a:t>
            </a:r>
            <a:r>
              <a:rPr lang="en-US" sz="1500" dirty="0">
                <a:latin typeface="Trebuchet MS"/>
                <a:ea typeface="Trebuchet MS"/>
                <a:cs typeface="Trebuchet MS"/>
                <a:sym typeface="Trebuchet MS"/>
              </a:rPr>
              <a:t>.</a:t>
            </a:r>
          </a:p>
          <a:p>
            <a:pPr marL="457200" lvl="0" indent="-114300">
              <a:lnSpc>
                <a:spcPct val="115000"/>
              </a:lnSpc>
              <a:spcBef>
                <a:spcPts val="440"/>
              </a:spcBef>
              <a:buClr>
                <a:schemeClr val="dk1"/>
              </a:buClr>
              <a:buSzPct val="30554"/>
            </a:pPr>
            <a:r>
              <a:rPr lang="es-ES" sz="1500" i="1" dirty="0">
                <a:latin typeface="Trebuchet MS"/>
                <a:ea typeface="Trebuchet MS"/>
                <a:cs typeface="Trebuchet MS"/>
                <a:sym typeface="Trebuchet MS"/>
              </a:rPr>
              <a:t>Y </a:t>
            </a:r>
            <a:r>
              <a:rPr lang="es-ES" sz="1500" i="1" dirty="0" err="1">
                <a:latin typeface="Trebuchet MS"/>
                <a:ea typeface="Trebuchet MS"/>
                <a:cs typeface="Trebuchet MS"/>
                <a:sym typeface="Trebuchet MS"/>
              </a:rPr>
              <a:t>ap</a:t>
            </a:r>
            <a:r>
              <a:rPr lang="es-ES" sz="1500" i="1" dirty="0">
                <a:latin typeface="Trebuchet MS"/>
                <a:ea typeface="Trebuchet MS"/>
                <a:cs typeface="Trebuchet MS"/>
                <a:sym typeface="Trebuchet MS"/>
              </a:rPr>
              <a:t> </a:t>
            </a:r>
            <a:r>
              <a:rPr lang="es-ES" sz="1500" i="1" dirty="0" err="1">
                <a:latin typeface="Trebuchet MS"/>
                <a:ea typeface="Trebuchet MS"/>
                <a:cs typeface="Trebuchet MS"/>
                <a:sym typeface="Trebuchet MS"/>
              </a:rPr>
              <a:t>voye</a:t>
            </a:r>
            <a:r>
              <a:rPr lang="es-ES" sz="1500" i="1" dirty="0">
                <a:latin typeface="Trebuchet MS"/>
                <a:ea typeface="Trebuchet MS"/>
                <a:cs typeface="Trebuchet MS"/>
                <a:sym typeface="Trebuchet MS"/>
              </a:rPr>
              <a:t> </a:t>
            </a:r>
            <a:r>
              <a:rPr lang="es-ES" sz="1500" i="1" dirty="0" err="1">
                <a:latin typeface="Trebuchet MS"/>
                <a:ea typeface="Trebuchet MS"/>
                <a:cs typeface="Trebuchet MS"/>
                <a:sym typeface="Trebuchet MS"/>
              </a:rPr>
              <a:t>yon</a:t>
            </a:r>
            <a:r>
              <a:rPr lang="es-ES" sz="1500" i="1" dirty="0">
                <a:latin typeface="Trebuchet MS"/>
                <a:ea typeface="Trebuchet MS"/>
                <a:cs typeface="Trebuchet MS"/>
                <a:sym typeface="Trebuchet MS"/>
              </a:rPr>
              <a:t> </a:t>
            </a:r>
            <a:r>
              <a:rPr lang="es-ES" sz="1500" i="1" dirty="0" err="1">
                <a:latin typeface="Trebuchet MS"/>
                <a:ea typeface="Trebuchet MS"/>
                <a:cs typeface="Trebuchet MS"/>
                <a:sym typeface="Trebuchet MS"/>
              </a:rPr>
              <a:t>bilten</a:t>
            </a:r>
            <a:r>
              <a:rPr lang="es-ES" sz="1500" i="1" dirty="0">
                <a:latin typeface="Trebuchet MS"/>
                <a:ea typeface="Trebuchet MS"/>
                <a:cs typeface="Trebuchet MS"/>
                <a:sym typeface="Trebuchet MS"/>
              </a:rPr>
              <a:t> </a:t>
            </a:r>
            <a:r>
              <a:rPr lang="es-ES" sz="1500" i="1" dirty="0" err="1">
                <a:latin typeface="Trebuchet MS"/>
                <a:ea typeface="Trebuchet MS"/>
                <a:cs typeface="Trebuchet MS"/>
                <a:sym typeface="Trebuchet MS"/>
              </a:rPr>
              <a:t>mansyèl</a:t>
            </a:r>
            <a:r>
              <a:rPr lang="es-ES" sz="1500" i="1" dirty="0">
                <a:latin typeface="Trebuchet MS"/>
                <a:ea typeface="Trebuchet MS"/>
                <a:cs typeface="Trebuchet MS"/>
                <a:sym typeface="Trebuchet MS"/>
              </a:rPr>
              <a:t> </a:t>
            </a:r>
            <a:r>
              <a:rPr lang="es-ES" sz="1500" i="1" dirty="0" err="1">
                <a:latin typeface="Trebuchet MS"/>
                <a:ea typeface="Trebuchet MS"/>
                <a:cs typeface="Trebuchet MS"/>
                <a:sym typeface="Trebuchet MS"/>
              </a:rPr>
              <a:t>pou</a:t>
            </a:r>
            <a:r>
              <a:rPr lang="es-ES" sz="1500" i="1" dirty="0">
                <a:latin typeface="Trebuchet MS"/>
                <a:ea typeface="Trebuchet MS"/>
                <a:cs typeface="Trebuchet MS"/>
                <a:sym typeface="Trebuchet MS"/>
              </a:rPr>
              <a:t> paran </a:t>
            </a:r>
            <a:r>
              <a:rPr lang="es-ES" sz="1500" i="1" dirty="0" err="1">
                <a:latin typeface="Trebuchet MS"/>
                <a:ea typeface="Trebuchet MS"/>
                <a:cs typeface="Trebuchet MS"/>
                <a:sym typeface="Trebuchet MS"/>
              </a:rPr>
              <a:t>ki</a:t>
            </a:r>
            <a:r>
              <a:rPr lang="es-ES" sz="1500" i="1" dirty="0">
                <a:latin typeface="Trebuchet MS"/>
                <a:ea typeface="Trebuchet MS"/>
                <a:cs typeface="Trebuchet MS"/>
                <a:sym typeface="Trebuchet MS"/>
              </a:rPr>
              <a:t> </a:t>
            </a:r>
            <a:r>
              <a:rPr lang="es-ES" sz="1500" i="1" dirty="0" err="1">
                <a:latin typeface="Trebuchet MS"/>
                <a:ea typeface="Trebuchet MS"/>
                <a:cs typeface="Trebuchet MS"/>
                <a:sym typeface="Trebuchet MS"/>
              </a:rPr>
              <a:t>anrejistre</a:t>
            </a:r>
            <a:r>
              <a:rPr lang="es-ES" sz="1500" i="1" dirty="0">
                <a:latin typeface="Trebuchet MS"/>
                <a:ea typeface="Trebuchet MS"/>
                <a:cs typeface="Trebuchet MS"/>
                <a:sym typeface="Trebuchet MS"/>
              </a:rPr>
              <a:t> yo.</a:t>
            </a:r>
          </a:p>
          <a:p>
            <a:pPr marL="457200" lvl="0" indent="-114300">
              <a:lnSpc>
                <a:spcPct val="115000"/>
              </a:lnSpc>
              <a:spcBef>
                <a:spcPts val="440"/>
              </a:spcBef>
              <a:buClr>
                <a:schemeClr val="dk1"/>
              </a:buClr>
              <a:buSzPct val="30554"/>
            </a:pPr>
            <a:r>
              <a:rPr lang="en-US" sz="1500" i="1" dirty="0" err="1">
                <a:latin typeface="Trebuchet MS"/>
                <a:ea typeface="Trebuchet MS"/>
                <a:cs typeface="Trebuchet MS"/>
                <a:sym typeface="Trebuchet MS"/>
              </a:rPr>
              <a:t>Sware</a:t>
            </a:r>
            <a:r>
              <a:rPr lang="en-US" sz="1500" i="1" dirty="0">
                <a:latin typeface="Trebuchet MS"/>
                <a:ea typeface="Trebuchet MS"/>
                <a:cs typeface="Trebuchet MS"/>
                <a:sym typeface="Trebuchet MS"/>
              </a:rPr>
              <a:t> Learning Language Arts ap </a:t>
            </a:r>
            <a:r>
              <a:rPr lang="en-US" sz="1500" i="1" dirty="0" err="1">
                <a:latin typeface="Trebuchet MS"/>
                <a:ea typeface="Trebuchet MS"/>
                <a:cs typeface="Trebuchet MS"/>
                <a:sym typeface="Trebuchet MS"/>
              </a:rPr>
              <a:t>pase</a:t>
            </a:r>
            <a:r>
              <a:rPr lang="en-US" sz="1500" i="1" dirty="0">
                <a:latin typeface="Trebuchet MS"/>
                <a:ea typeface="Trebuchet MS"/>
                <a:cs typeface="Trebuchet MS"/>
                <a:sym typeface="Trebuchet MS"/>
              </a:rPr>
              <a:t> 23/10/24</a:t>
            </a:r>
          </a:p>
          <a:p>
            <a:pPr marL="457200" lvl="0" indent="-114300">
              <a:lnSpc>
                <a:spcPct val="115000"/>
              </a:lnSpc>
              <a:spcBef>
                <a:spcPts val="440"/>
              </a:spcBef>
              <a:buClr>
                <a:schemeClr val="dk1"/>
              </a:buClr>
              <a:buSzPct val="30554"/>
            </a:pPr>
            <a:r>
              <a:rPr lang="en-US" sz="1500" i="1" dirty="0" err="1">
                <a:latin typeface="Trebuchet MS"/>
                <a:ea typeface="Trebuchet MS"/>
                <a:cs typeface="Trebuchet MS"/>
                <a:sym typeface="Trebuchet MS"/>
              </a:rPr>
              <a:t>Sware</a:t>
            </a:r>
            <a:r>
              <a:rPr lang="en-US" sz="1500" i="1" dirty="0">
                <a:latin typeface="Trebuchet MS"/>
                <a:ea typeface="Trebuchet MS"/>
                <a:cs typeface="Trebuchet MS"/>
                <a:sym typeface="Trebuchet MS"/>
              </a:rPr>
              <a:t> Math Mania ap </a:t>
            </a:r>
            <a:r>
              <a:rPr lang="en-US" sz="1500" i="1" dirty="0" err="1">
                <a:latin typeface="Trebuchet MS"/>
                <a:ea typeface="Trebuchet MS"/>
                <a:cs typeface="Trebuchet MS"/>
                <a:sym typeface="Trebuchet MS"/>
              </a:rPr>
              <a:t>fèt</a:t>
            </a:r>
            <a:r>
              <a:rPr lang="en-US" sz="1500" i="1" dirty="0">
                <a:latin typeface="Trebuchet MS"/>
                <a:ea typeface="Trebuchet MS"/>
                <a:cs typeface="Trebuchet MS"/>
                <a:sym typeface="Trebuchet MS"/>
              </a:rPr>
              <a:t> </a:t>
            </a:r>
            <a:r>
              <a:rPr lang="en-US" sz="1500" i="1" dirty="0" err="1">
                <a:latin typeface="Trebuchet MS"/>
                <a:ea typeface="Trebuchet MS"/>
                <a:cs typeface="Trebuchet MS"/>
                <a:sym typeface="Trebuchet MS"/>
              </a:rPr>
              <a:t>sou</a:t>
            </a:r>
            <a:r>
              <a:rPr lang="en-US" sz="1500" i="1" dirty="0">
                <a:latin typeface="Trebuchet MS"/>
                <a:ea typeface="Trebuchet MS"/>
                <a:cs typeface="Trebuchet MS"/>
                <a:sym typeface="Trebuchet MS"/>
              </a:rPr>
              <a:t> 1/22/25</a:t>
            </a:r>
            <a:endParaRPr sz="1500" i="1" dirty="0">
              <a:latin typeface="Trebuchet MS"/>
              <a:ea typeface="Trebuchet MS"/>
              <a:cs typeface="Trebuchet MS"/>
              <a:sym typeface="Trebuchet MS"/>
            </a:endParaRPr>
          </a:p>
          <a:p>
            <a:pPr marL="457200" lvl="0" indent="-114300" algn="l" rtl="0">
              <a:lnSpc>
                <a:spcPct val="115000"/>
              </a:lnSpc>
              <a:spcBef>
                <a:spcPts val="480"/>
              </a:spcBef>
              <a:spcAft>
                <a:spcPts val="0"/>
              </a:spcAft>
              <a:buClr>
                <a:schemeClr val="dk1"/>
              </a:buClr>
              <a:buSzPct val="171428"/>
              <a:buNone/>
            </a:pPr>
            <a:endParaRPr i="1" dirty="0"/>
          </a:p>
          <a:p>
            <a:pPr marL="342900" lvl="0" indent="-190500" algn="l" rtl="0">
              <a:lnSpc>
                <a:spcPct val="115000"/>
              </a:lnSpc>
              <a:spcBef>
                <a:spcPts val="480"/>
              </a:spcBef>
              <a:spcAft>
                <a:spcPts val="0"/>
              </a:spcAft>
              <a:buClr>
                <a:schemeClr val="dk1"/>
              </a:buClr>
              <a:buSzPct val="171428"/>
              <a:buNone/>
            </a:pPr>
            <a:endParaRPr dirty="0"/>
          </a:p>
          <a:p>
            <a:pPr marL="342900" lvl="0" indent="-190500" algn="l" rtl="0">
              <a:lnSpc>
                <a:spcPct val="115000"/>
              </a:lnSpc>
              <a:spcBef>
                <a:spcPts val="480"/>
              </a:spcBef>
              <a:spcAft>
                <a:spcPts val="0"/>
              </a:spcAft>
              <a:buClr>
                <a:schemeClr val="dk1"/>
              </a:buClr>
              <a:buSzPct val="171428"/>
              <a:buNone/>
            </a:pPr>
            <a:endParaRPr dirty="0"/>
          </a:p>
        </p:txBody>
      </p:sp>
      <p:sp>
        <p:nvSpPr>
          <p:cNvPr id="270" name="Google Shape;270;p10"/>
          <p:cNvSpPr txBox="1">
            <a:spLocks noGrp="1"/>
          </p:cNvSpPr>
          <p:nvPr>
            <p:ph type="title"/>
          </p:nvPr>
        </p:nvSpPr>
        <p:spPr>
          <a:xfrm>
            <a:off x="457200" y="283412"/>
            <a:ext cx="8229600" cy="77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Pwen Santral Tit I </a:t>
            </a:r>
            <a:endParaRPr sz="3000">
              <a:latin typeface="Trebuchet MS"/>
              <a:ea typeface="Trebuchet MS"/>
              <a:cs typeface="Trebuchet MS"/>
              <a:sym typeface="Trebuchet MS"/>
            </a:endParaRPr>
          </a:p>
        </p:txBody>
      </p:sp>
      <p:sp>
        <p:nvSpPr>
          <p:cNvPr id="271" name="Google Shape;271;p1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a:t>10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1"/>
          <p:cNvSpPr txBox="1">
            <a:spLocks noGrp="1"/>
          </p:cNvSpPr>
          <p:nvPr>
            <p:ph type="body" idx="1"/>
          </p:nvPr>
        </p:nvSpPr>
        <p:spPr>
          <a:xfrm>
            <a:off x="796831" y="1245924"/>
            <a:ext cx="7854600" cy="737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900"/>
              <a:buNone/>
            </a:pPr>
            <a:r>
              <a:rPr lang="en-US" sz="2200">
                <a:latin typeface="Trebuchet MS"/>
                <a:ea typeface="Trebuchet MS"/>
                <a:cs typeface="Trebuchet MS"/>
                <a:sym typeface="Trebuchet MS"/>
              </a:rPr>
              <a:t>Rechèch montre lè paran ak manm fanmi angaje nan edikasyon, li pi fasil pou elèv yo:</a:t>
            </a:r>
            <a:endParaRPr sz="2200">
              <a:latin typeface="Trebuchet MS"/>
              <a:ea typeface="Trebuchet MS"/>
              <a:cs typeface="Trebuchet MS"/>
              <a:sym typeface="Trebuchet MS"/>
            </a:endParaRPr>
          </a:p>
          <a:p>
            <a:pPr marL="0" lvl="0" indent="0" algn="l" rtl="0">
              <a:lnSpc>
                <a:spcPct val="115000"/>
              </a:lnSpc>
              <a:spcBef>
                <a:spcPts val="640"/>
              </a:spcBef>
              <a:spcAft>
                <a:spcPts val="0"/>
              </a:spcAft>
              <a:buClr>
                <a:schemeClr val="dk1"/>
              </a:buClr>
              <a:buSzPts val="3200"/>
              <a:buNone/>
            </a:pPr>
            <a:endParaRPr sz="3200"/>
          </a:p>
        </p:txBody>
      </p:sp>
      <p:sp>
        <p:nvSpPr>
          <p:cNvPr id="279" name="Google Shape;279;p11"/>
          <p:cNvSpPr txBox="1">
            <a:spLocks noGrp="1"/>
          </p:cNvSpPr>
          <p:nvPr>
            <p:ph type="title"/>
          </p:nvPr>
        </p:nvSpPr>
        <p:spPr>
          <a:xfrm>
            <a:off x="457200" y="613747"/>
            <a:ext cx="8229600" cy="57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Angajman Fanmi ak Paran </a:t>
            </a:r>
            <a:br>
              <a:rPr lang="en-US" b="1"/>
            </a:br>
            <a:r>
              <a:rPr lang="en-US" b="1"/>
              <a:t>    </a:t>
            </a:r>
            <a:endParaRPr sz="2800" b="1"/>
          </a:p>
        </p:txBody>
      </p:sp>
      <p:sp>
        <p:nvSpPr>
          <p:cNvPr id="280" name="Google Shape;280;p1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11</a:t>
            </a:fld>
            <a:endParaRPr sz="1300">
              <a:solidFill>
                <a:srgbClr val="000000"/>
              </a:solidFill>
              <a:latin typeface="Arial"/>
              <a:ea typeface="Arial"/>
              <a:cs typeface="Arial"/>
              <a:sym typeface="Arial"/>
            </a:endParaRPr>
          </a:p>
        </p:txBody>
      </p:sp>
      <p:sp>
        <p:nvSpPr>
          <p:cNvPr id="281" name="Google Shape;281;p11"/>
          <p:cNvSpPr/>
          <p:nvPr/>
        </p:nvSpPr>
        <p:spPr>
          <a:xfrm>
            <a:off x="165160" y="2143047"/>
            <a:ext cx="8813700" cy="2654700"/>
          </a:xfrm>
          <a:prstGeom prst="rect">
            <a:avLst/>
          </a:prstGeom>
          <a:noFill/>
          <a:ln>
            <a:noFill/>
          </a:ln>
        </p:spPr>
        <p:txBody>
          <a:bodyPr spcFirstLastPara="1" wrap="square" lIns="91425" tIns="45700" rIns="91425" bIns="45700" anchor="t" anchorCtr="0">
            <a:spAutoFit/>
          </a:bodyPr>
          <a:lstStyle/>
          <a:p>
            <a:pPr marL="1084263" marR="0" lvl="1" indent="-4064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fè pi bon nòt </a:t>
            </a:r>
            <a:endParaRPr sz="2000" b="0" i="0" u="none" strike="noStrike" cap="none">
              <a:solidFill>
                <a:schemeClr val="dk1"/>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bay pi bon rannman nan tès </a:t>
            </a:r>
            <a:endParaRPr sz="2000" b="0" i="0" u="none" strike="noStrike" cap="none">
              <a:solidFill>
                <a:schemeClr val="dk1"/>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prezan lekòl </a:t>
            </a:r>
            <a:endParaRPr sz="2000" b="0" i="0" u="none" strike="noStrike" cap="none">
              <a:solidFill>
                <a:schemeClr val="dk1"/>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adapte ak chanjman </a:t>
            </a:r>
            <a:endParaRPr sz="2000" b="0" i="0" u="none" strike="noStrike" cap="none">
              <a:solidFill>
                <a:schemeClr val="dk1"/>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gen pi bon aptitid sosyal </a:t>
            </a:r>
            <a:endParaRPr sz="2000" b="0" i="0" u="none" strike="noStrike" cap="none">
              <a:solidFill>
                <a:schemeClr val="dk1"/>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pase pou lòt klas</a:t>
            </a:r>
            <a:endParaRPr sz="2000" b="0" i="0" u="none" strike="noStrike" cap="none">
              <a:solidFill>
                <a:schemeClr val="dk1"/>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gradye</a:t>
            </a:r>
            <a:endParaRPr sz="2000" b="0" i="0" u="none" strike="noStrike" cap="none">
              <a:solidFill>
                <a:schemeClr val="dk1"/>
              </a:solidFill>
              <a:latin typeface="Trebuchet MS"/>
              <a:ea typeface="Trebuchet MS"/>
              <a:cs typeface="Trebuchet MS"/>
              <a:sym typeface="Trebuchet MS"/>
            </a:endParaRPr>
          </a:p>
          <a:p>
            <a:pPr marL="1084263" marR="0" lvl="1" indent="-4064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kontinye edikasyon yo apre lekòl segondè 	 </a:t>
            </a:r>
            <a:endParaRPr sz="2000" b="0" i="0" u="none" strike="noStrike" cap="none">
              <a:solidFill>
                <a:schemeClr val="dk1"/>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2"/>
          <p:cNvSpPr txBox="1">
            <a:spLocks noGrp="1"/>
          </p:cNvSpPr>
          <p:nvPr>
            <p:ph type="body" idx="1"/>
          </p:nvPr>
        </p:nvSpPr>
        <p:spPr>
          <a:xfrm>
            <a:off x="757225" y="1211850"/>
            <a:ext cx="5667000" cy="3240300"/>
          </a:xfrm>
          <a:prstGeom prst="rect">
            <a:avLst/>
          </a:prstGeom>
          <a:noFill/>
          <a:ln>
            <a:noFill/>
          </a:ln>
        </p:spPr>
        <p:txBody>
          <a:bodyPr spcFirstLastPara="1" wrap="square" lIns="91425" tIns="45700" rIns="91425" bIns="45700" anchor="t" anchorCtr="0">
            <a:noAutofit/>
          </a:bodyPr>
          <a:lstStyle/>
          <a:p>
            <a:pPr marL="342900" lvl="0" indent="-304800"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Abreje PFEP</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Dekri kòman nou enplike fanmi nan edikasyon elèv</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Redije avèk kontribisyon fanmi ak estaf pandan reyinyon pou jwenn opinyon moun ki enterese yo</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Pataje lè gen reyinyon SAC pou  revize si sa nesesè</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Yo voye rezime PFEP lakay pou tout fanmi </a:t>
            </a:r>
            <a:endParaRPr sz="2000">
              <a:latin typeface="Trebuchet MS"/>
              <a:ea typeface="Trebuchet MS"/>
              <a:cs typeface="Trebuchet MS"/>
              <a:sym typeface="Trebuchet MS"/>
            </a:endParaRPr>
          </a:p>
        </p:txBody>
      </p:sp>
      <p:sp>
        <p:nvSpPr>
          <p:cNvPr id="288" name="Google Shape;288;p12"/>
          <p:cNvSpPr txBox="1">
            <a:spLocks noGrp="1"/>
          </p:cNvSpPr>
          <p:nvPr>
            <p:ph type="title"/>
          </p:nvPr>
        </p:nvSpPr>
        <p:spPr>
          <a:xfrm>
            <a:off x="225227" y="437085"/>
            <a:ext cx="87003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Plan Angajman Paran &amp; Fanmi </a:t>
            </a:r>
            <a:endParaRPr sz="3000">
              <a:latin typeface="Trebuchet MS"/>
              <a:ea typeface="Trebuchet MS"/>
              <a:cs typeface="Trebuchet MS"/>
              <a:sym typeface="Trebuchet MS"/>
            </a:endParaRPr>
          </a:p>
        </p:txBody>
      </p:sp>
      <p:sp>
        <p:nvSpPr>
          <p:cNvPr id="289" name="Google Shape;289;p1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12</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3"/>
          <p:cNvSpPr txBox="1">
            <a:spLocks noGrp="1"/>
          </p:cNvSpPr>
          <p:nvPr>
            <p:ph type="body" idx="1"/>
          </p:nvPr>
        </p:nvSpPr>
        <p:spPr>
          <a:xfrm>
            <a:off x="570266" y="1219500"/>
            <a:ext cx="7835400" cy="3403300"/>
          </a:xfrm>
          <a:prstGeom prst="rect">
            <a:avLst/>
          </a:prstGeom>
          <a:noFill/>
          <a:ln>
            <a:noFill/>
          </a:ln>
        </p:spPr>
        <p:txBody>
          <a:bodyPr spcFirstLastPara="1" wrap="square" lIns="91425" tIns="45700" rIns="91425" bIns="45700" anchor="t" anchorCtr="0">
            <a:normAutofit fontScale="85000" lnSpcReduction="10000"/>
          </a:bodyPr>
          <a:lstStyle/>
          <a:p>
            <a:pPr marL="342900" lvl="0" indent="-292100">
              <a:lnSpc>
                <a:spcPct val="115000"/>
              </a:lnSpc>
              <a:buClr>
                <a:schemeClr val="dk1"/>
              </a:buClr>
              <a:buSzPts val="2000"/>
              <a:buFont typeface="Trebuchet MS"/>
              <a:buChar char="●"/>
            </a:pPr>
            <a:r>
              <a:rPr lang="en-US" sz="2000" dirty="0" err="1">
                <a:latin typeface="Trebuchet MS"/>
                <a:ea typeface="Trebuchet MS"/>
                <a:cs typeface="Trebuchet MS"/>
                <a:sym typeface="Trebuchet MS"/>
              </a:rPr>
              <a:t>Lekòl</a:t>
            </a:r>
            <a:r>
              <a:rPr lang="en-US" sz="2000" dirty="0">
                <a:latin typeface="Trebuchet MS"/>
                <a:ea typeface="Trebuchet MS"/>
                <a:cs typeface="Trebuchet MS"/>
                <a:sym typeface="Trebuchet MS"/>
              </a:rPr>
              <a:t> South Intensive Transition ap </a:t>
            </a:r>
            <a:r>
              <a:rPr lang="en-US" sz="2000" dirty="0" err="1">
                <a:latin typeface="Trebuchet MS"/>
                <a:ea typeface="Trebuchet MS"/>
                <a:cs typeface="Trebuchet MS"/>
                <a:sym typeface="Trebuchet MS"/>
              </a:rPr>
              <a:t>fè</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efò</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pou</a:t>
            </a:r>
            <a:r>
              <a:rPr lang="en-US" sz="2000" dirty="0">
                <a:latin typeface="Trebuchet MS"/>
                <a:ea typeface="Trebuchet MS"/>
                <a:cs typeface="Trebuchet MS"/>
                <a:sym typeface="Trebuchet MS"/>
              </a:rPr>
              <a:t> bay </a:t>
            </a:r>
            <a:r>
              <a:rPr lang="en-US" sz="2000" dirty="0" err="1">
                <a:latin typeface="Trebuchet MS"/>
                <a:ea typeface="Trebuchet MS"/>
                <a:cs typeface="Trebuchet MS"/>
                <a:sym typeface="Trebuchet MS"/>
              </a:rPr>
              <a:t>paran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ak</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fanmi</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pouvwa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pou</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sipòte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devlopman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kognitif</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ak</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sosyal-emosyonèl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pitit</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 nan </a:t>
            </a:r>
            <a:r>
              <a:rPr lang="en-US" sz="2000" dirty="0" err="1">
                <a:latin typeface="Trebuchet MS"/>
                <a:ea typeface="Trebuchet MS"/>
                <a:cs typeface="Trebuchet MS"/>
                <a:sym typeface="Trebuchet MS"/>
              </a:rPr>
              <a:t>ranfòse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patenarya</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distri</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lekòl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fanmi</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ak</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kominote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atravè</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kominikasyon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sipò</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resous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ak</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fòmasyon</a:t>
            </a:r>
            <a:r>
              <a:rPr lang="en-US" sz="2000" dirty="0">
                <a:latin typeface="Trebuchet MS"/>
                <a:ea typeface="Trebuchet MS"/>
                <a:cs typeface="Trebuchet MS"/>
                <a:sym typeface="Trebuchet MS"/>
              </a:rPr>
              <a:t>.  South Intensive </a:t>
            </a:r>
            <a:r>
              <a:rPr lang="en-US" sz="2000" dirty="0" err="1">
                <a:latin typeface="Trebuchet MS"/>
                <a:ea typeface="Trebuchet MS"/>
                <a:cs typeface="Trebuchet MS"/>
                <a:sym typeface="Trebuchet MS"/>
              </a:rPr>
              <a:t>pral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travay</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pou</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pèmèt</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ak</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ankouraje</a:t>
            </a:r>
            <a:r>
              <a:rPr lang="en-US" sz="2000" dirty="0">
                <a:latin typeface="Trebuchet MS"/>
                <a:ea typeface="Trebuchet MS"/>
                <a:cs typeface="Trebuchet MS"/>
                <a:sym typeface="Trebuchet MS"/>
              </a:rPr>
              <a:t> tout </a:t>
            </a:r>
            <a:r>
              <a:rPr lang="en-US" sz="2000" dirty="0" err="1">
                <a:latin typeface="Trebuchet MS"/>
                <a:ea typeface="Trebuchet MS"/>
                <a:cs typeface="Trebuchet MS"/>
                <a:sym typeface="Trebuchet MS"/>
              </a:rPr>
              <a:t>paran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patisipe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kòm</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patnè</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enfòme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ak</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pèsonèl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lekòl</a:t>
            </a:r>
            <a:r>
              <a:rPr lang="en-US" sz="2000" dirty="0">
                <a:latin typeface="Trebuchet MS"/>
                <a:ea typeface="Trebuchet MS"/>
                <a:cs typeface="Trebuchet MS"/>
                <a:sym typeface="Trebuchet MS"/>
              </a:rPr>
              <a:t> la nan </a:t>
            </a:r>
            <a:r>
              <a:rPr lang="en-US" sz="2000" dirty="0" err="1">
                <a:latin typeface="Trebuchet MS"/>
                <a:ea typeface="Trebuchet MS"/>
                <a:cs typeface="Trebuchet MS"/>
                <a:sym typeface="Trebuchet MS"/>
              </a:rPr>
              <a:t>enplemante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pwogram</a:t>
            </a:r>
            <a:r>
              <a:rPr lang="en-US" sz="2000" dirty="0">
                <a:latin typeface="Trebuchet MS"/>
                <a:ea typeface="Trebuchet MS"/>
                <a:cs typeface="Trebuchet MS"/>
                <a:sym typeface="Trebuchet MS"/>
              </a:rPr>
              <a:t> Tit I </a:t>
            </a:r>
            <a:r>
              <a:rPr lang="en-US" sz="2000" dirty="0" err="1">
                <a:latin typeface="Trebuchet MS"/>
                <a:ea typeface="Trebuchet MS"/>
                <a:cs typeface="Trebuchet MS"/>
                <a:sym typeface="Trebuchet MS"/>
              </a:rPr>
              <a:t>lekòl</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ak</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lakay</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 nan yon </a:t>
            </a:r>
            <a:r>
              <a:rPr lang="en-US" sz="2000" dirty="0" err="1">
                <a:latin typeface="Trebuchet MS"/>
                <a:ea typeface="Trebuchet MS"/>
                <a:cs typeface="Trebuchet MS"/>
                <a:sym typeface="Trebuchet MS"/>
              </a:rPr>
              <a:t>efò</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pou</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amelyore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siksè</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akademik</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elèv</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ak</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pèfòmans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lekòl</a:t>
            </a:r>
            <a:r>
              <a:rPr lang="en-US" sz="2000" dirty="0">
                <a:latin typeface="Trebuchet MS"/>
                <a:ea typeface="Trebuchet MS"/>
                <a:cs typeface="Trebuchet MS"/>
                <a:sym typeface="Trebuchet MS"/>
              </a:rPr>
              <a:t> la.  </a:t>
            </a:r>
            <a:r>
              <a:rPr lang="en-US" sz="2000" dirty="0" err="1">
                <a:latin typeface="Trebuchet MS"/>
                <a:ea typeface="Trebuchet MS"/>
                <a:cs typeface="Trebuchet MS"/>
                <a:sym typeface="Trebuchet MS"/>
              </a:rPr>
              <a:t>Lekòl</a:t>
            </a:r>
            <a:r>
              <a:rPr lang="en-US" sz="2000" dirty="0">
                <a:latin typeface="Trebuchet MS"/>
                <a:ea typeface="Trebuchet MS"/>
                <a:cs typeface="Trebuchet MS"/>
                <a:sym typeface="Trebuchet MS"/>
              </a:rPr>
              <a:t> South Intensive Transition </a:t>
            </a:r>
            <a:r>
              <a:rPr lang="en-US" sz="2000" dirty="0" err="1">
                <a:latin typeface="Trebuchet MS"/>
                <a:ea typeface="Trebuchet MS"/>
                <a:cs typeface="Trebuchet MS"/>
                <a:sym typeface="Trebuchet MS"/>
              </a:rPr>
              <a:t>pran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angajman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pou</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enplike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paran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 nan </a:t>
            </a:r>
            <a:r>
              <a:rPr lang="en-US" sz="2000" dirty="0" err="1">
                <a:latin typeface="Trebuchet MS"/>
                <a:ea typeface="Trebuchet MS"/>
                <a:cs typeface="Trebuchet MS"/>
                <a:sym typeface="Trebuchet MS"/>
              </a:rPr>
              <a:t>pran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desizyon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pataje</a:t>
            </a:r>
            <a:r>
              <a:rPr lang="en-US" sz="2000" dirty="0">
                <a:latin typeface="Trebuchet MS"/>
                <a:ea typeface="Trebuchet MS"/>
                <a:cs typeface="Trebuchet MS"/>
                <a:sym typeface="Trebuchet MS"/>
              </a:rPr>
              <a:t> epi </a:t>
            </a:r>
            <a:r>
              <a:rPr lang="en-US" sz="2000" dirty="0" err="1">
                <a:latin typeface="Trebuchet MS"/>
                <a:ea typeface="Trebuchet MS"/>
                <a:cs typeface="Trebuchet MS"/>
                <a:sym typeface="Trebuchet MS"/>
              </a:rPr>
              <a:t>ankouraje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paran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pou</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 vin </a:t>
            </a:r>
            <a:r>
              <a:rPr lang="en-US" sz="2000" dirty="0" err="1">
                <a:latin typeface="Trebuchet MS"/>
                <a:ea typeface="Trebuchet MS"/>
                <a:cs typeface="Trebuchet MS"/>
                <a:sym typeface="Trebuchet MS"/>
              </a:rPr>
              <a:t>patisipan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aktif</a:t>
            </a:r>
            <a:r>
              <a:rPr lang="en-US" sz="2000" dirty="0">
                <a:latin typeface="Trebuchet MS"/>
                <a:ea typeface="Trebuchet MS"/>
                <a:cs typeface="Trebuchet MS"/>
                <a:sym typeface="Trebuchet MS"/>
              </a:rPr>
              <a:t> nan </a:t>
            </a:r>
            <a:r>
              <a:rPr lang="en-US" sz="2000" dirty="0" err="1">
                <a:latin typeface="Trebuchet MS"/>
                <a:ea typeface="Trebuchet MS"/>
                <a:cs typeface="Trebuchet MS"/>
                <a:sym typeface="Trebuchet MS"/>
              </a:rPr>
              <a:t>pwosesis</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edikasyon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pitit</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 nan </a:t>
            </a:r>
            <a:r>
              <a:rPr lang="en-US" sz="2000" dirty="0" err="1">
                <a:latin typeface="Trebuchet MS"/>
                <a:ea typeface="Trebuchet MS"/>
                <a:cs typeface="Trebuchet MS"/>
                <a:sym typeface="Trebuchet MS"/>
              </a:rPr>
              <a:t>kominike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efikasman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objektif</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ansèyman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kreye</a:t>
            </a:r>
            <a:r>
              <a:rPr lang="en-US" sz="2000" dirty="0">
                <a:latin typeface="Trebuchet MS"/>
                <a:ea typeface="Trebuchet MS"/>
                <a:cs typeface="Trebuchet MS"/>
                <a:sym typeface="Trebuchet MS"/>
              </a:rPr>
              <a:t> yon </a:t>
            </a:r>
            <a:r>
              <a:rPr lang="en-US" sz="2000" dirty="0" err="1">
                <a:latin typeface="Trebuchet MS"/>
                <a:ea typeface="Trebuchet MS"/>
                <a:cs typeface="Trebuchet MS"/>
                <a:sym typeface="Trebuchet MS"/>
              </a:rPr>
              <a:t>anviwonman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ki</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envite</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paran</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yo</a:t>
            </a:r>
            <a:r>
              <a:rPr lang="en-US" sz="2000" dirty="0">
                <a:latin typeface="Trebuchet MS"/>
                <a:ea typeface="Trebuchet MS"/>
                <a:cs typeface="Trebuchet MS"/>
                <a:sym typeface="Trebuchet MS"/>
              </a:rPr>
              <a:t>, epi </a:t>
            </a:r>
            <a:r>
              <a:rPr lang="en-US" sz="2000" dirty="0" err="1">
                <a:latin typeface="Trebuchet MS"/>
                <a:ea typeface="Trebuchet MS"/>
                <a:cs typeface="Trebuchet MS"/>
                <a:sym typeface="Trebuchet MS"/>
              </a:rPr>
              <a:t>etabli</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lekòl</a:t>
            </a:r>
            <a:r>
              <a:rPr lang="en-US" sz="2000" dirty="0">
                <a:latin typeface="Trebuchet MS"/>
                <a:ea typeface="Trebuchet MS"/>
                <a:cs typeface="Trebuchet MS"/>
                <a:sym typeface="Trebuchet MS"/>
              </a:rPr>
              <a:t> la </a:t>
            </a:r>
            <a:r>
              <a:rPr lang="en-US" sz="2000" dirty="0" err="1">
                <a:latin typeface="Trebuchet MS"/>
                <a:ea typeface="Trebuchet MS"/>
                <a:cs typeface="Trebuchet MS"/>
                <a:sym typeface="Trebuchet MS"/>
              </a:rPr>
              <a:t>kòm</a:t>
            </a:r>
            <a:r>
              <a:rPr lang="en-US" sz="2000" dirty="0">
                <a:latin typeface="Trebuchet MS"/>
                <a:ea typeface="Trebuchet MS"/>
                <a:cs typeface="Trebuchet MS"/>
                <a:sym typeface="Trebuchet MS"/>
              </a:rPr>
              <a:t> </a:t>
            </a:r>
            <a:r>
              <a:rPr lang="en-US" sz="2000" dirty="0" err="1">
                <a:latin typeface="Trebuchet MS"/>
                <a:ea typeface="Trebuchet MS"/>
                <a:cs typeface="Trebuchet MS"/>
                <a:sym typeface="Trebuchet MS"/>
              </a:rPr>
              <a:t>sant</a:t>
            </a:r>
            <a:r>
              <a:rPr lang="en-US" sz="2000" dirty="0">
                <a:latin typeface="Trebuchet MS"/>
                <a:ea typeface="Trebuchet MS"/>
                <a:cs typeface="Trebuchet MS"/>
                <a:sym typeface="Trebuchet MS"/>
              </a:rPr>
              <a:t> la. </a:t>
            </a:r>
            <a:r>
              <a:rPr lang="en-US" sz="2000" dirty="0" err="1">
                <a:latin typeface="Trebuchet MS"/>
                <a:ea typeface="Trebuchet MS"/>
                <a:cs typeface="Trebuchet MS"/>
                <a:sym typeface="Trebuchet MS"/>
              </a:rPr>
              <a:t>kominote</a:t>
            </a:r>
            <a:r>
              <a:rPr lang="en-US" sz="2000" dirty="0">
                <a:latin typeface="Trebuchet MS"/>
                <a:ea typeface="Trebuchet MS"/>
                <a:cs typeface="Trebuchet MS"/>
                <a:sym typeface="Trebuchet MS"/>
              </a:rPr>
              <a:t>.</a:t>
            </a:r>
            <a:endParaRPr sz="2000" dirty="0">
              <a:latin typeface="Trebuchet MS"/>
              <a:ea typeface="Trebuchet MS"/>
              <a:cs typeface="Trebuchet MS"/>
              <a:sym typeface="Trebuchet MS"/>
            </a:endParaRPr>
          </a:p>
        </p:txBody>
      </p:sp>
      <p:sp>
        <p:nvSpPr>
          <p:cNvPr id="296" name="Google Shape;296;p13"/>
          <p:cNvSpPr txBox="1">
            <a:spLocks noGrp="1"/>
          </p:cNvSpPr>
          <p:nvPr>
            <p:ph type="title"/>
          </p:nvPr>
        </p:nvSpPr>
        <p:spPr>
          <a:xfrm>
            <a:off x="267037" y="373856"/>
            <a:ext cx="8561400" cy="97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Times New Roman"/>
              <a:buNone/>
            </a:pPr>
            <a:r>
              <a:rPr lang="en-US" sz="3000" b="1" dirty="0">
                <a:latin typeface="Trebuchet MS"/>
                <a:ea typeface="Trebuchet MS"/>
                <a:cs typeface="Trebuchet MS"/>
                <a:sym typeface="Trebuchet MS"/>
              </a:rPr>
              <a:t>Plan </a:t>
            </a:r>
            <a:r>
              <a:rPr lang="en-US" sz="3000" b="1" dirty="0" err="1">
                <a:latin typeface="Trebuchet MS"/>
                <a:ea typeface="Trebuchet MS"/>
                <a:cs typeface="Trebuchet MS"/>
                <a:sym typeface="Trebuchet MS"/>
              </a:rPr>
              <a:t>Angajman</a:t>
            </a:r>
            <a:r>
              <a:rPr lang="en-US" sz="3000" b="1" dirty="0">
                <a:latin typeface="Trebuchet MS"/>
                <a:ea typeface="Trebuchet MS"/>
                <a:cs typeface="Trebuchet MS"/>
                <a:sym typeface="Trebuchet MS"/>
              </a:rPr>
              <a:t> </a:t>
            </a:r>
            <a:r>
              <a:rPr lang="en-US" sz="3000" b="1" dirty="0" err="1">
                <a:latin typeface="Trebuchet MS"/>
                <a:ea typeface="Trebuchet MS"/>
                <a:cs typeface="Trebuchet MS"/>
                <a:sym typeface="Trebuchet MS"/>
              </a:rPr>
              <a:t>Paran</a:t>
            </a:r>
            <a:r>
              <a:rPr lang="en-US" sz="3000" b="1" dirty="0">
                <a:latin typeface="Trebuchet MS"/>
                <a:ea typeface="Trebuchet MS"/>
                <a:cs typeface="Trebuchet MS"/>
                <a:sym typeface="Trebuchet MS"/>
              </a:rPr>
              <a:t> &amp; </a:t>
            </a:r>
            <a:r>
              <a:rPr lang="en-US" sz="3000" b="1" dirty="0" err="1">
                <a:latin typeface="Trebuchet MS"/>
                <a:ea typeface="Trebuchet MS"/>
                <a:cs typeface="Trebuchet MS"/>
                <a:sym typeface="Trebuchet MS"/>
              </a:rPr>
              <a:t>Fanmi</a:t>
            </a:r>
            <a:r>
              <a:rPr lang="en-US" sz="3000" b="1" dirty="0">
                <a:latin typeface="Trebuchet MS"/>
                <a:ea typeface="Trebuchet MS"/>
                <a:cs typeface="Trebuchet MS"/>
                <a:sym typeface="Trebuchet MS"/>
              </a:rPr>
              <a:t> </a:t>
            </a:r>
            <a:endParaRPr sz="3000" dirty="0">
              <a:latin typeface="Trebuchet MS"/>
              <a:ea typeface="Trebuchet MS"/>
              <a:cs typeface="Trebuchet MS"/>
              <a:sym typeface="Trebuchet MS"/>
            </a:endParaRPr>
          </a:p>
        </p:txBody>
      </p:sp>
      <p:sp>
        <p:nvSpPr>
          <p:cNvPr id="297" name="Google Shape;297;p1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13</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4"/>
          <p:cNvSpPr txBox="1">
            <a:spLocks noGrp="1"/>
          </p:cNvSpPr>
          <p:nvPr>
            <p:ph type="body" idx="1"/>
          </p:nvPr>
        </p:nvSpPr>
        <p:spPr>
          <a:xfrm>
            <a:off x="525985" y="1375288"/>
            <a:ext cx="8323500" cy="6717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400"/>
              <a:buNone/>
            </a:pPr>
            <a:r>
              <a:rPr lang="en-US" sz="2200">
                <a:latin typeface="Trebuchet MS"/>
                <a:ea typeface="Trebuchet MS"/>
                <a:cs typeface="Trebuchet MS"/>
                <a:sym typeface="Trebuchet MS"/>
              </a:rPr>
              <a:t>Annakò avèk Plan Angajman Paran ak Fanmi, nou ta renmen envite w vin patisipe nan fòmasyon nan dat ki anba yo:</a:t>
            </a:r>
            <a:endParaRPr sz="2200">
              <a:latin typeface="Trebuchet MS"/>
              <a:ea typeface="Trebuchet MS"/>
              <a:cs typeface="Trebuchet MS"/>
              <a:sym typeface="Trebuchet MS"/>
            </a:endParaRPr>
          </a:p>
        </p:txBody>
      </p:sp>
      <p:sp>
        <p:nvSpPr>
          <p:cNvPr id="305" name="Google Shape;305;p14"/>
          <p:cNvSpPr txBox="1">
            <a:spLocks noGrp="1"/>
          </p:cNvSpPr>
          <p:nvPr>
            <p:ph type="body" idx="2"/>
          </p:nvPr>
        </p:nvSpPr>
        <p:spPr>
          <a:xfrm>
            <a:off x="0" y="2397244"/>
            <a:ext cx="5207000" cy="1830000"/>
          </a:xfrm>
          <a:prstGeom prst="rect">
            <a:avLst/>
          </a:prstGeom>
          <a:noFill/>
          <a:ln>
            <a:noFill/>
          </a:ln>
        </p:spPr>
        <p:txBody>
          <a:bodyPr spcFirstLastPara="1" wrap="square" lIns="91425" tIns="45700" rIns="91425" bIns="45700" anchor="t" anchorCtr="0">
            <a:normAutofit/>
          </a:bodyPr>
          <a:lstStyle/>
          <a:p>
            <a:pPr marL="457200" lvl="0">
              <a:lnSpc>
                <a:spcPct val="115000"/>
              </a:lnSpc>
              <a:spcBef>
                <a:spcPts val="520"/>
              </a:spcBef>
            </a:pPr>
            <a:r>
              <a:rPr lang="en-US" sz="2000" dirty="0">
                <a:latin typeface="Trebuchet MS"/>
                <a:ea typeface="Trebuchet MS"/>
                <a:cs typeface="Trebuchet MS"/>
                <a:sym typeface="Trebuchet MS"/>
              </a:rPr>
              <a:t>Learning Language Arts: 23 </a:t>
            </a:r>
            <a:r>
              <a:rPr lang="en-US" sz="2000" dirty="0" err="1">
                <a:latin typeface="Trebuchet MS"/>
                <a:ea typeface="Trebuchet MS"/>
                <a:cs typeface="Trebuchet MS"/>
                <a:sym typeface="Trebuchet MS"/>
              </a:rPr>
              <a:t>oktòb</a:t>
            </a:r>
            <a:r>
              <a:rPr lang="en-US" sz="2000" dirty="0">
                <a:latin typeface="Trebuchet MS"/>
                <a:ea typeface="Trebuchet MS"/>
                <a:cs typeface="Trebuchet MS"/>
                <a:sym typeface="Trebuchet MS"/>
              </a:rPr>
              <a:t> 2024</a:t>
            </a:r>
          </a:p>
          <a:p>
            <a:pPr marL="457200" lvl="0">
              <a:lnSpc>
                <a:spcPct val="115000"/>
              </a:lnSpc>
              <a:spcBef>
                <a:spcPts val="520"/>
              </a:spcBef>
            </a:pPr>
            <a:endParaRPr lang="en-US" sz="2000" dirty="0">
              <a:latin typeface="Trebuchet MS"/>
              <a:ea typeface="Trebuchet MS"/>
              <a:cs typeface="Trebuchet MS"/>
              <a:sym typeface="Trebuchet MS"/>
            </a:endParaRPr>
          </a:p>
          <a:p>
            <a:pPr marL="457200" lvl="0">
              <a:lnSpc>
                <a:spcPct val="115000"/>
              </a:lnSpc>
              <a:spcBef>
                <a:spcPts val="520"/>
              </a:spcBef>
            </a:pPr>
            <a:r>
              <a:rPr lang="en-US" sz="2000" dirty="0">
                <a:latin typeface="Trebuchet MS"/>
                <a:ea typeface="Trebuchet MS"/>
                <a:cs typeface="Trebuchet MS"/>
                <a:sym typeface="Trebuchet MS"/>
              </a:rPr>
              <a:t>Math Mania: 22 </a:t>
            </a:r>
            <a:r>
              <a:rPr lang="en-US" sz="2000" dirty="0" err="1">
                <a:latin typeface="Trebuchet MS"/>
                <a:ea typeface="Trebuchet MS"/>
                <a:cs typeface="Trebuchet MS"/>
                <a:sym typeface="Trebuchet MS"/>
              </a:rPr>
              <a:t>janvye</a:t>
            </a:r>
            <a:r>
              <a:rPr lang="en-US" sz="2000" dirty="0">
                <a:latin typeface="Trebuchet MS"/>
                <a:ea typeface="Trebuchet MS"/>
                <a:cs typeface="Trebuchet MS"/>
                <a:sym typeface="Trebuchet MS"/>
              </a:rPr>
              <a:t> 2025</a:t>
            </a:r>
          </a:p>
          <a:p>
            <a:pPr marL="457200" lvl="0" indent="0" algn="l" rtl="0">
              <a:lnSpc>
                <a:spcPct val="115000"/>
              </a:lnSpc>
              <a:spcBef>
                <a:spcPts val="520"/>
              </a:spcBef>
              <a:spcAft>
                <a:spcPts val="0"/>
              </a:spcAft>
              <a:buNone/>
            </a:pPr>
            <a:endParaRPr sz="2000" dirty="0">
              <a:latin typeface="Trebuchet MS"/>
              <a:ea typeface="Trebuchet MS"/>
              <a:cs typeface="Trebuchet MS"/>
              <a:sym typeface="Trebuchet MS"/>
            </a:endParaRPr>
          </a:p>
        </p:txBody>
      </p:sp>
      <p:sp>
        <p:nvSpPr>
          <p:cNvPr id="306" name="Google Shape;306;p14"/>
          <p:cNvSpPr txBox="1">
            <a:spLocks noGrp="1"/>
          </p:cNvSpPr>
          <p:nvPr>
            <p:ph type="title"/>
          </p:nvPr>
        </p:nvSpPr>
        <p:spPr>
          <a:xfrm>
            <a:off x="457200" y="370432"/>
            <a:ext cx="8229600" cy="654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Seminè Fòmasyon pou Paran</a:t>
            </a:r>
            <a:endParaRPr sz="3000" b="1">
              <a:latin typeface="Trebuchet MS"/>
              <a:ea typeface="Trebuchet MS"/>
              <a:cs typeface="Trebuchet MS"/>
              <a:sym typeface="Trebuchet MS"/>
            </a:endParaRPr>
          </a:p>
        </p:txBody>
      </p:sp>
      <p:sp>
        <p:nvSpPr>
          <p:cNvPr id="307" name="Google Shape;307;p14"/>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14</a:t>
            </a:fld>
            <a:endParaRPr sz="1300">
              <a:solidFill>
                <a:srgbClr val="000000"/>
              </a:solidFill>
              <a:latin typeface="Arial"/>
              <a:ea typeface="Arial"/>
              <a:cs typeface="Arial"/>
              <a:sym typeface="Arial"/>
            </a:endParaRPr>
          </a:p>
        </p:txBody>
      </p:sp>
      <p:pic>
        <p:nvPicPr>
          <p:cNvPr id="308" name="Google Shape;308;p14"/>
          <p:cNvPicPr preferRelativeResize="0"/>
          <p:nvPr/>
        </p:nvPicPr>
        <p:blipFill rotWithShape="1">
          <a:blip r:embed="rId3">
            <a:alphaModFix/>
          </a:blip>
          <a:srcRect/>
          <a:stretch/>
        </p:blipFill>
        <p:spPr>
          <a:xfrm>
            <a:off x="5207000" y="2908084"/>
            <a:ext cx="2476375" cy="1174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p:cNvSpPr txBox="1">
            <a:spLocks noGrp="1"/>
          </p:cNvSpPr>
          <p:nvPr>
            <p:ph type="body" idx="1"/>
          </p:nvPr>
        </p:nvSpPr>
        <p:spPr>
          <a:xfrm>
            <a:off x="457200" y="1304152"/>
            <a:ext cx="6168600" cy="3338100"/>
          </a:xfrm>
          <a:prstGeom prst="rect">
            <a:avLst/>
          </a:prstGeom>
          <a:noFill/>
          <a:ln>
            <a:noFill/>
          </a:ln>
        </p:spPr>
        <p:txBody>
          <a:bodyPr spcFirstLastPara="1" wrap="square" lIns="91425" tIns="45700" rIns="91425" bIns="45700" anchor="t" anchorCtr="0">
            <a:normAutofit/>
          </a:bodyPr>
          <a:lstStyle/>
          <a:p>
            <a:pPr marL="342900" lvl="0" indent="-317500" algn="l" rtl="0">
              <a:lnSpc>
                <a:spcPct val="130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Chak lekòl Tit I dwe genyen yon Kontra ant Paran ak Lekòl la, men se paran, manm fanmi ak pèsonèl lekòl la ki pou ekri l.  </a:t>
            </a:r>
            <a:endParaRPr sz="2000">
              <a:latin typeface="Trebuchet MS"/>
              <a:ea typeface="Trebuchet MS"/>
              <a:cs typeface="Trebuchet MS"/>
              <a:sym typeface="Trebuchet MS"/>
            </a:endParaRPr>
          </a:p>
          <a:p>
            <a:pPr marL="342900" lvl="0" indent="-279400" algn="l" rtl="0">
              <a:lnSpc>
                <a:spcPct val="115000"/>
              </a:lnSpc>
              <a:spcBef>
                <a:spcPts val="200"/>
              </a:spcBef>
              <a:spcAft>
                <a:spcPts val="0"/>
              </a:spcAft>
              <a:buClr>
                <a:schemeClr val="dk1"/>
              </a:buClr>
              <a:buSzPts val="1000"/>
              <a:buNone/>
            </a:pPr>
            <a:endParaRPr sz="2000">
              <a:latin typeface="Trebuchet MS"/>
              <a:ea typeface="Trebuchet MS"/>
              <a:cs typeface="Trebuchet MS"/>
              <a:sym typeface="Trebuchet MS"/>
            </a:endParaRPr>
          </a:p>
          <a:p>
            <a:pPr marL="342900" lvl="0" indent="-317500" algn="l" rtl="0">
              <a:lnSpc>
                <a:spcPct val="130000"/>
              </a:lnSpc>
              <a:spcBef>
                <a:spcPts val="480"/>
              </a:spcBef>
              <a:spcAft>
                <a:spcPts val="0"/>
              </a:spcAft>
              <a:buClr>
                <a:schemeClr val="dk1"/>
              </a:buClr>
              <a:buSzPts val="2000"/>
              <a:buFont typeface="Trebuchet MS"/>
              <a:buChar char="●"/>
            </a:pPr>
            <a:r>
              <a:rPr lang="en-US" sz="2000">
                <a:latin typeface="Trebuchet MS"/>
                <a:ea typeface="Trebuchet MS"/>
                <a:cs typeface="Trebuchet MS"/>
                <a:sym typeface="Trebuchet MS"/>
              </a:rPr>
              <a:t>Kontra ant Paran ak Lekòl la defini responsablite elèv, paran, manm fanmi ak estaf lekòl la nan fè efò pou ogmante rannman elèv la.  </a:t>
            </a:r>
            <a:endParaRPr sz="2000">
              <a:latin typeface="Trebuchet MS"/>
              <a:ea typeface="Trebuchet MS"/>
              <a:cs typeface="Trebuchet MS"/>
              <a:sym typeface="Trebuchet MS"/>
            </a:endParaRPr>
          </a:p>
        </p:txBody>
      </p:sp>
      <p:sp>
        <p:nvSpPr>
          <p:cNvPr id="316" name="Google Shape;316;p15"/>
          <p:cNvSpPr txBox="1">
            <a:spLocks noGrp="1"/>
          </p:cNvSpPr>
          <p:nvPr>
            <p:ph type="title"/>
          </p:nvPr>
        </p:nvSpPr>
        <p:spPr>
          <a:xfrm>
            <a:off x="457200" y="38613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Kontra ant Paran ak Lekòl la</a:t>
            </a:r>
            <a:endParaRPr sz="3000">
              <a:latin typeface="Trebuchet MS"/>
              <a:ea typeface="Trebuchet MS"/>
              <a:cs typeface="Trebuchet MS"/>
              <a:sym typeface="Trebuchet MS"/>
            </a:endParaRPr>
          </a:p>
        </p:txBody>
      </p:sp>
      <p:sp>
        <p:nvSpPr>
          <p:cNvPr id="317" name="Google Shape;317;p1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15</a:t>
            </a:fld>
            <a:endParaRPr sz="1300">
              <a:solidFill>
                <a:srgbClr val="000000"/>
              </a:solidFill>
              <a:latin typeface="Arial"/>
              <a:ea typeface="Arial"/>
              <a:cs typeface="Arial"/>
              <a:sym typeface="Arial"/>
            </a:endParaRPr>
          </a:p>
        </p:txBody>
      </p:sp>
      <p:pic>
        <p:nvPicPr>
          <p:cNvPr id="318" name="Google Shape;318;p15" descr="&lt;strong&gt;handshake&lt;/strong&gt; - Shaping Youth"/>
          <p:cNvPicPr preferRelativeResize="0"/>
          <p:nvPr/>
        </p:nvPicPr>
        <p:blipFill rotWithShape="1">
          <a:blip r:embed="rId3">
            <a:alphaModFix/>
          </a:blip>
          <a:srcRect/>
          <a:stretch/>
        </p:blipFill>
        <p:spPr>
          <a:xfrm>
            <a:off x="6692226" y="2125850"/>
            <a:ext cx="2084950" cy="1231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6"/>
          <p:cNvSpPr txBox="1">
            <a:spLocks noGrp="1"/>
          </p:cNvSpPr>
          <p:nvPr>
            <p:ph type="title"/>
          </p:nvPr>
        </p:nvSpPr>
        <p:spPr>
          <a:xfrm>
            <a:off x="229302" y="556841"/>
            <a:ext cx="5609523"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dirty="0" err="1">
                <a:latin typeface="Trebuchet MS"/>
                <a:ea typeface="Trebuchet MS"/>
                <a:cs typeface="Trebuchet MS"/>
                <a:sym typeface="Trebuchet MS"/>
              </a:rPr>
              <a:t>Kontra</a:t>
            </a:r>
            <a:r>
              <a:rPr lang="en-US" sz="3000" b="1" dirty="0">
                <a:latin typeface="Trebuchet MS"/>
                <a:ea typeface="Trebuchet MS"/>
                <a:cs typeface="Trebuchet MS"/>
                <a:sym typeface="Trebuchet MS"/>
              </a:rPr>
              <a:t> ant </a:t>
            </a:r>
            <a:r>
              <a:rPr lang="en-US" sz="3000" b="1" dirty="0" err="1">
                <a:latin typeface="Trebuchet MS"/>
                <a:ea typeface="Trebuchet MS"/>
                <a:cs typeface="Trebuchet MS"/>
                <a:sym typeface="Trebuchet MS"/>
              </a:rPr>
              <a:t>Paran</a:t>
            </a:r>
            <a:r>
              <a:rPr lang="en-US" sz="3000" b="1" dirty="0">
                <a:latin typeface="Trebuchet MS"/>
                <a:ea typeface="Trebuchet MS"/>
                <a:cs typeface="Trebuchet MS"/>
                <a:sym typeface="Trebuchet MS"/>
              </a:rPr>
              <a:t> </a:t>
            </a:r>
            <a:r>
              <a:rPr lang="en-US" sz="3000" b="1" dirty="0" err="1">
                <a:latin typeface="Trebuchet MS"/>
                <a:ea typeface="Trebuchet MS"/>
                <a:cs typeface="Trebuchet MS"/>
                <a:sym typeface="Trebuchet MS"/>
              </a:rPr>
              <a:t>ak</a:t>
            </a:r>
            <a:r>
              <a:rPr lang="en-US" sz="3000" b="1" dirty="0">
                <a:latin typeface="Trebuchet MS"/>
                <a:ea typeface="Trebuchet MS"/>
                <a:cs typeface="Trebuchet MS"/>
                <a:sym typeface="Trebuchet MS"/>
              </a:rPr>
              <a:t> </a:t>
            </a:r>
            <a:r>
              <a:rPr lang="en-US" sz="3000" b="1" dirty="0" err="1">
                <a:latin typeface="Trebuchet MS"/>
                <a:ea typeface="Trebuchet MS"/>
                <a:cs typeface="Trebuchet MS"/>
                <a:sym typeface="Trebuchet MS"/>
              </a:rPr>
              <a:t>Lekòl</a:t>
            </a:r>
            <a:r>
              <a:rPr lang="en-US" sz="3000" b="1" dirty="0">
                <a:latin typeface="Trebuchet MS"/>
                <a:ea typeface="Trebuchet MS"/>
                <a:cs typeface="Trebuchet MS"/>
                <a:sym typeface="Trebuchet MS"/>
              </a:rPr>
              <a:t> la</a:t>
            </a:r>
            <a:endParaRPr sz="3000" dirty="0">
              <a:latin typeface="Trebuchet MS"/>
              <a:ea typeface="Trebuchet MS"/>
              <a:cs typeface="Trebuchet MS"/>
              <a:sym typeface="Trebuchet MS"/>
            </a:endParaRPr>
          </a:p>
        </p:txBody>
      </p:sp>
      <p:sp>
        <p:nvSpPr>
          <p:cNvPr id="325" name="Google Shape;325;p1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16</a:t>
            </a:fld>
            <a:endParaRPr sz="1300">
              <a:solidFill>
                <a:srgbClr val="000000"/>
              </a:solidFill>
              <a:latin typeface="Arial"/>
              <a:ea typeface="Arial"/>
              <a:cs typeface="Arial"/>
              <a:sym typeface="Arial"/>
            </a:endParaRPr>
          </a:p>
        </p:txBody>
      </p:sp>
      <p:sp>
        <p:nvSpPr>
          <p:cNvPr id="326" name="Google Shape;326;p16"/>
          <p:cNvSpPr txBox="1">
            <a:spLocks noGrp="1"/>
          </p:cNvSpPr>
          <p:nvPr>
            <p:ph type="body" idx="1"/>
          </p:nvPr>
        </p:nvSpPr>
        <p:spPr>
          <a:xfrm>
            <a:off x="0" y="1304541"/>
            <a:ext cx="6866400" cy="1713000"/>
          </a:xfrm>
          <a:prstGeom prst="rect">
            <a:avLst/>
          </a:prstGeom>
          <a:noFill/>
          <a:ln>
            <a:noFill/>
          </a:ln>
        </p:spPr>
        <p:txBody>
          <a:bodyPr spcFirstLastPara="1" wrap="square" lIns="91425" tIns="45700" rIns="91425" bIns="45700" anchor="t" anchorCtr="0">
            <a:normAutofit/>
          </a:bodyPr>
          <a:lstStyle/>
          <a:p>
            <a:pPr marL="342900" lvl="0" indent="-292100" algn="l" rtl="0">
              <a:lnSpc>
                <a:spcPct val="115000"/>
              </a:lnSpc>
              <a:spcBef>
                <a:spcPts val="0"/>
              </a:spcBef>
              <a:spcAft>
                <a:spcPts val="0"/>
              </a:spcAft>
              <a:buClr>
                <a:schemeClr val="dk1"/>
              </a:buClr>
              <a:buSzPts val="2000"/>
              <a:buFont typeface="Trebuchet MS"/>
              <a:buChar char="●"/>
            </a:pPr>
            <a:r>
              <a:rPr lang="en-US" sz="1800" dirty="0" err="1">
                <a:latin typeface="Trebuchet MS"/>
                <a:ea typeface="Trebuchet MS"/>
                <a:cs typeface="Trebuchet MS"/>
                <a:sym typeface="Trebuchet MS"/>
              </a:rPr>
              <a:t>Revizyon</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Kontra</a:t>
            </a:r>
            <a:r>
              <a:rPr lang="en-US" sz="1800" dirty="0">
                <a:latin typeface="Trebuchet MS"/>
                <a:ea typeface="Trebuchet MS"/>
                <a:cs typeface="Trebuchet MS"/>
                <a:sym typeface="Trebuchet MS"/>
              </a:rPr>
              <a:t> ant </a:t>
            </a:r>
            <a:r>
              <a:rPr lang="en-US" sz="1800" dirty="0" err="1">
                <a:latin typeface="Trebuchet MS"/>
                <a:ea typeface="Trebuchet MS"/>
                <a:cs typeface="Trebuchet MS"/>
                <a:sym typeface="Trebuchet MS"/>
              </a:rPr>
              <a:t>Paran</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ak</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Lekòl</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pou</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ane</a:t>
            </a:r>
            <a:r>
              <a:rPr lang="en-US" sz="1800" dirty="0">
                <a:latin typeface="Trebuchet MS"/>
                <a:ea typeface="Trebuchet MS"/>
                <a:cs typeface="Trebuchet MS"/>
                <a:sym typeface="Trebuchet MS"/>
              </a:rPr>
              <a:t> 2025</a:t>
            </a:r>
          </a:p>
          <a:p>
            <a:pPr marL="50800" lvl="0">
              <a:lnSpc>
                <a:spcPct val="115000"/>
              </a:lnSpc>
              <a:buClr>
                <a:schemeClr val="dk1"/>
              </a:buClr>
              <a:buSzPts val="2000"/>
            </a:pPr>
            <a:r>
              <a:rPr lang="en-US" sz="1200" dirty="0">
                <a:latin typeface="Trebuchet MS"/>
                <a:ea typeface="Trebuchet MS"/>
                <a:cs typeface="Trebuchet MS"/>
                <a:sym typeface="Trebuchet MS"/>
              </a:rPr>
              <a:t>               Ki </a:t>
            </a:r>
            <a:r>
              <a:rPr lang="en-US" sz="1200" dirty="0" err="1">
                <a:latin typeface="Trebuchet MS"/>
                <a:ea typeface="Trebuchet MS"/>
                <a:cs typeface="Trebuchet MS"/>
                <a:sym typeface="Trebuchet MS"/>
              </a:rPr>
              <a:t>sa</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lekòl</a:t>
            </a:r>
            <a:r>
              <a:rPr lang="en-US" sz="1200" dirty="0">
                <a:latin typeface="Trebuchet MS"/>
                <a:ea typeface="Trebuchet MS"/>
                <a:cs typeface="Trebuchet MS"/>
                <a:sym typeface="Trebuchet MS"/>
              </a:rPr>
              <a:t> la </a:t>
            </a:r>
            <a:r>
              <a:rPr lang="en-US" sz="1200" dirty="0" err="1">
                <a:latin typeface="Trebuchet MS"/>
                <a:ea typeface="Trebuchet MS"/>
                <a:cs typeface="Trebuchet MS"/>
                <a:sym typeface="Trebuchet MS"/>
              </a:rPr>
              <a:t>dakò</a:t>
            </a:r>
            <a:r>
              <a:rPr lang="en-US" sz="1200" dirty="0">
                <a:latin typeface="Trebuchet MS"/>
                <a:ea typeface="Trebuchet MS"/>
                <a:cs typeface="Trebuchet MS"/>
                <a:sym typeface="Trebuchet MS"/>
              </a:rPr>
              <a:t>; Ki </a:t>
            </a:r>
            <a:r>
              <a:rPr lang="en-US" sz="1200" dirty="0" err="1">
                <a:latin typeface="Trebuchet MS"/>
                <a:ea typeface="Trebuchet MS"/>
                <a:cs typeface="Trebuchet MS"/>
                <a:sym typeface="Trebuchet MS"/>
              </a:rPr>
              <a:t>sa</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paran</a:t>
            </a:r>
            <a:r>
              <a:rPr lang="en-US" sz="1200" dirty="0">
                <a:latin typeface="Trebuchet MS"/>
                <a:ea typeface="Trebuchet MS"/>
                <a:cs typeface="Trebuchet MS"/>
                <a:sym typeface="Trebuchet MS"/>
              </a:rPr>
              <a:t> an </a:t>
            </a:r>
            <a:r>
              <a:rPr lang="en-US" sz="1200" dirty="0" err="1">
                <a:latin typeface="Trebuchet MS"/>
                <a:ea typeface="Trebuchet MS"/>
                <a:cs typeface="Trebuchet MS"/>
                <a:sym typeface="Trebuchet MS"/>
              </a:rPr>
              <a:t>dakò</a:t>
            </a:r>
            <a:r>
              <a:rPr lang="en-US" sz="1200" dirty="0">
                <a:latin typeface="Trebuchet MS"/>
                <a:ea typeface="Trebuchet MS"/>
                <a:cs typeface="Trebuchet MS"/>
                <a:sym typeface="Trebuchet MS"/>
              </a:rPr>
              <a:t>; Sa </a:t>
            </a:r>
            <a:r>
              <a:rPr lang="en-US" sz="1200" dirty="0" err="1">
                <a:latin typeface="Trebuchet MS"/>
                <a:ea typeface="Trebuchet MS"/>
                <a:cs typeface="Trebuchet MS"/>
                <a:sym typeface="Trebuchet MS"/>
              </a:rPr>
              <a:t>elèv</a:t>
            </a:r>
            <a:r>
              <a:rPr lang="en-US" sz="1200" dirty="0">
                <a:latin typeface="Trebuchet MS"/>
                <a:ea typeface="Trebuchet MS"/>
                <a:cs typeface="Trebuchet MS"/>
                <a:sym typeface="Trebuchet MS"/>
              </a:rPr>
              <a:t> la </a:t>
            </a:r>
            <a:r>
              <a:rPr lang="en-US" sz="1200" dirty="0" err="1">
                <a:latin typeface="Trebuchet MS"/>
                <a:ea typeface="Trebuchet MS"/>
                <a:cs typeface="Trebuchet MS"/>
                <a:sym typeface="Trebuchet MS"/>
              </a:rPr>
              <a:t>dakò</a:t>
            </a:r>
            <a:endParaRPr sz="1200" dirty="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US" sz="1800" dirty="0" err="1">
                <a:latin typeface="Trebuchet MS"/>
                <a:ea typeface="Trebuchet MS"/>
                <a:cs typeface="Trebuchet MS"/>
                <a:sym typeface="Trebuchet MS"/>
              </a:rPr>
              <a:t>Sijesyon</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pou</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Kontra</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ane</a:t>
            </a:r>
            <a:r>
              <a:rPr lang="en-US" sz="1800" dirty="0">
                <a:latin typeface="Trebuchet MS"/>
                <a:ea typeface="Trebuchet MS"/>
                <a:cs typeface="Trebuchet MS"/>
                <a:sym typeface="Trebuchet MS"/>
              </a:rPr>
              <a:t> </a:t>
            </a:r>
            <a:r>
              <a:rPr lang="en-US" sz="1800" dirty="0" err="1">
                <a:latin typeface="Trebuchet MS"/>
                <a:ea typeface="Trebuchet MS"/>
                <a:cs typeface="Trebuchet MS"/>
                <a:sym typeface="Trebuchet MS"/>
              </a:rPr>
              <a:t>pwochèn</a:t>
            </a:r>
            <a:r>
              <a:rPr lang="en-US" sz="1800" dirty="0">
                <a:latin typeface="Trebuchet MS"/>
                <a:ea typeface="Trebuchet MS"/>
                <a:cs typeface="Trebuchet MS"/>
                <a:sym typeface="Trebuchet MS"/>
              </a:rPr>
              <a:t> nan</a:t>
            </a:r>
            <a:endParaRPr sz="1800" dirty="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US" sz="1800" dirty="0" err="1">
                <a:latin typeface="Trebuchet MS"/>
                <a:ea typeface="Trebuchet MS"/>
                <a:cs typeface="Trebuchet MS"/>
                <a:sym typeface="Trebuchet MS"/>
              </a:rPr>
              <a:t>Kesyon</a:t>
            </a:r>
            <a:r>
              <a:rPr lang="en-US" sz="1800" dirty="0">
                <a:latin typeface="Trebuchet MS"/>
                <a:ea typeface="Trebuchet MS"/>
                <a:cs typeface="Trebuchet MS"/>
                <a:sym typeface="Trebuchet MS"/>
              </a:rPr>
              <a:t> </a:t>
            </a:r>
            <a:endParaRPr sz="1800" dirty="0">
              <a:latin typeface="Trebuchet MS"/>
              <a:ea typeface="Trebuchet MS"/>
              <a:cs typeface="Trebuchet MS"/>
              <a:sym typeface="Trebuchet MS"/>
            </a:endParaRPr>
          </a:p>
        </p:txBody>
      </p:sp>
      <p:graphicFrame>
        <p:nvGraphicFramePr>
          <p:cNvPr id="2" name="Object 1">
            <a:extLst>
              <a:ext uri="{FF2B5EF4-FFF2-40B4-BE49-F238E27FC236}">
                <a16:creationId xmlns:a16="http://schemas.microsoft.com/office/drawing/2014/main" id="{1642815D-40AD-4602-BB9F-253366AA3162}"/>
              </a:ext>
            </a:extLst>
          </p:cNvPr>
          <p:cNvGraphicFramePr>
            <a:graphicFrameLocks noChangeAspect="1"/>
          </p:cNvGraphicFramePr>
          <p:nvPr>
            <p:extLst>
              <p:ext uri="{D42A27DB-BD31-4B8C-83A1-F6EECF244321}">
                <p14:modId xmlns:p14="http://schemas.microsoft.com/office/powerpoint/2010/main" val="1351530652"/>
              </p:ext>
            </p:extLst>
          </p:nvPr>
        </p:nvGraphicFramePr>
        <p:xfrm>
          <a:off x="5838825" y="556841"/>
          <a:ext cx="3140075" cy="4064000"/>
        </p:xfrm>
        <a:graphic>
          <a:graphicData uri="http://schemas.openxmlformats.org/presentationml/2006/ole">
            <mc:AlternateContent xmlns:mc="http://schemas.openxmlformats.org/markup-compatibility/2006">
              <mc:Choice xmlns:v="urn:schemas-microsoft-com:vml" Requires="v">
                <p:oleObj spid="_x0000_s1027" name="Document" r:id="rId4" imgW="6458211" imgH="8357863" progId="Word.Document.8">
                  <p:embed/>
                </p:oleObj>
              </mc:Choice>
              <mc:Fallback>
                <p:oleObj name="Document" r:id="rId4" imgW="6458211" imgH="8357863" progId="Word.Document.8">
                  <p:embed/>
                  <p:pic>
                    <p:nvPicPr>
                      <p:cNvPr id="0" name=""/>
                      <p:cNvPicPr/>
                      <p:nvPr/>
                    </p:nvPicPr>
                    <p:blipFill>
                      <a:blip r:embed="rId5"/>
                      <a:stretch>
                        <a:fillRect/>
                      </a:stretch>
                    </p:blipFill>
                    <p:spPr>
                      <a:xfrm>
                        <a:off x="5838825" y="556841"/>
                        <a:ext cx="3140075" cy="406400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7"/>
          <p:cNvSpPr txBox="1">
            <a:spLocks noGrp="1"/>
          </p:cNvSpPr>
          <p:nvPr>
            <p:ph type="body" idx="1"/>
          </p:nvPr>
        </p:nvSpPr>
        <p:spPr>
          <a:xfrm>
            <a:off x="532180" y="1417319"/>
            <a:ext cx="8070000" cy="2568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600"/>
              <a:buNone/>
            </a:pPr>
            <a:r>
              <a:rPr lang="en-US" sz="2000">
                <a:latin typeface="Trebuchet MS"/>
                <a:ea typeface="Trebuchet MS"/>
                <a:cs typeface="Trebuchet MS"/>
                <a:sym typeface="Trebuchet MS"/>
              </a:rPr>
              <a:t>Fanmi yo gen dwa pou poze kesyon: </a:t>
            </a:r>
            <a:endParaRPr sz="2000">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Sou kalifikasyon pwofesyonèl pwofesè pitit yo; </a:t>
            </a:r>
            <a:endParaRPr>
              <a:latin typeface="Trebuchet MS"/>
              <a:ea typeface="Trebuchet MS"/>
              <a:cs typeface="Trebuchet MS"/>
              <a:sym typeface="Trebuchet MS"/>
            </a:endParaRPr>
          </a:p>
          <a:p>
            <a:pPr marL="742950" lvl="0" indent="0" algn="l" rtl="0">
              <a:lnSpc>
                <a:spcPct val="115000"/>
              </a:lnSpc>
              <a:spcBef>
                <a:spcPts val="0"/>
              </a:spcBef>
              <a:spcAft>
                <a:spcPts val="0"/>
              </a:spcAft>
              <a:buSzPts val="2400"/>
              <a:buNone/>
            </a:pPr>
            <a:r>
              <a:rPr lang="en-US">
                <a:latin typeface="Trebuchet MS"/>
                <a:ea typeface="Trebuchet MS"/>
                <a:cs typeface="Trebuchet MS"/>
                <a:sym typeface="Trebuchet MS"/>
              </a:rPr>
              <a:t>ak</a:t>
            </a:r>
            <a:endParaRPr>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si yon moun ki pa pwofesè ap anseye pitit yo, nan ka sa a, kalifikasyon pwofesyonèl li.</a:t>
            </a:r>
            <a:endParaRPr>
              <a:latin typeface="Trebuchet MS"/>
              <a:ea typeface="Trebuchet MS"/>
              <a:cs typeface="Trebuchet MS"/>
              <a:sym typeface="Trebuchet MS"/>
            </a:endParaRPr>
          </a:p>
        </p:txBody>
      </p:sp>
      <p:sp>
        <p:nvSpPr>
          <p:cNvPr id="334" name="Google Shape;334;p17"/>
          <p:cNvSpPr txBox="1">
            <a:spLocks noGrp="1"/>
          </p:cNvSpPr>
          <p:nvPr>
            <p:ph type="title"/>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Dwa Paran pou Konnen</a:t>
            </a:r>
            <a:endParaRPr sz="3000" b="1">
              <a:latin typeface="Trebuchet MS"/>
              <a:ea typeface="Trebuchet MS"/>
              <a:cs typeface="Trebuchet MS"/>
              <a:sym typeface="Trebuchet MS"/>
            </a:endParaRPr>
          </a:p>
        </p:txBody>
      </p:sp>
      <p:sp>
        <p:nvSpPr>
          <p:cNvPr id="335" name="Google Shape;335;p1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17</a:t>
            </a:fld>
            <a:endParaRPr sz="1300">
              <a:solidFill>
                <a:srgbClr val="000000"/>
              </a:solidFill>
              <a:latin typeface="Arial"/>
              <a:ea typeface="Arial"/>
              <a:cs typeface="Arial"/>
              <a:sym typeface="Arial"/>
            </a:endParaRPr>
          </a:p>
        </p:txBody>
      </p:sp>
      <p:pic>
        <p:nvPicPr>
          <p:cNvPr id="336" name="Google Shape;336;p17"/>
          <p:cNvPicPr preferRelativeResize="0"/>
          <p:nvPr/>
        </p:nvPicPr>
        <p:blipFill rotWithShape="1">
          <a:blip r:embed="rId3">
            <a:alphaModFix/>
          </a:blip>
          <a:srcRect/>
          <a:stretch/>
        </p:blipFill>
        <p:spPr>
          <a:xfrm>
            <a:off x="2470029" y="3630925"/>
            <a:ext cx="1415614" cy="8600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8"/>
          <p:cNvSpPr txBox="1">
            <a:spLocks noGrp="1"/>
          </p:cNvSpPr>
          <p:nvPr>
            <p:ph type="body" idx="1"/>
          </p:nvPr>
        </p:nvSpPr>
        <p:spPr>
          <a:xfrm>
            <a:off x="379780" y="1327284"/>
            <a:ext cx="8070000" cy="2367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600"/>
              <a:buNone/>
            </a:pPr>
            <a:r>
              <a:rPr lang="en-US" sz="2000">
                <a:latin typeface="Trebuchet MS"/>
                <a:ea typeface="Trebuchet MS"/>
                <a:cs typeface="Trebuchet MS"/>
                <a:sym typeface="Trebuchet MS"/>
              </a:rPr>
              <a:t>Yo dwe enfòme fanmi yo:</a:t>
            </a:r>
            <a:endParaRPr sz="2000">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si yon pwofesè gen kat semèn oswa plis l ap anseye pitit yo san li pa satisfè kondisyon pou l anseye nivo klas oswa matyè l ap anseye a; ak  </a:t>
            </a:r>
            <a:endParaRPr>
              <a:latin typeface="Trebuchet MS"/>
              <a:ea typeface="Trebuchet MS"/>
              <a:cs typeface="Trebuchet MS"/>
              <a:sym typeface="Trebuchet MS"/>
            </a:endParaRPr>
          </a:p>
          <a:p>
            <a:pPr marL="742950" lvl="0" indent="0" algn="l" rtl="0">
              <a:lnSpc>
                <a:spcPct val="115000"/>
              </a:lnSpc>
              <a:spcBef>
                <a:spcPts val="0"/>
              </a:spcBef>
              <a:spcAft>
                <a:spcPts val="0"/>
              </a:spcAft>
              <a:buSzPts val="2400"/>
              <a:buNone/>
            </a:pPr>
            <a:endParaRPr>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US">
                <a:latin typeface="Trebuchet MS"/>
                <a:ea typeface="Trebuchet MS"/>
                <a:cs typeface="Trebuchet MS"/>
                <a:sym typeface="Trebuchet MS"/>
              </a:rPr>
              <a:t>kòman pitit yo degaje yo nan egzamen leta tankou                                        FSA, EOCs, ak SSA.</a:t>
            </a:r>
            <a:endParaRPr>
              <a:latin typeface="Trebuchet MS"/>
              <a:ea typeface="Trebuchet MS"/>
              <a:cs typeface="Trebuchet MS"/>
              <a:sym typeface="Trebuchet MS"/>
            </a:endParaRPr>
          </a:p>
        </p:txBody>
      </p:sp>
      <p:sp>
        <p:nvSpPr>
          <p:cNvPr id="343" name="Google Shape;343;p18"/>
          <p:cNvSpPr txBox="1">
            <a:spLocks noGrp="1"/>
          </p:cNvSpPr>
          <p:nvPr>
            <p:ph type="title"/>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Dwa Paran pou Konnen</a:t>
            </a:r>
            <a:endParaRPr sz="3000" b="1">
              <a:latin typeface="Trebuchet MS"/>
              <a:ea typeface="Trebuchet MS"/>
              <a:cs typeface="Trebuchet MS"/>
              <a:sym typeface="Trebuchet MS"/>
            </a:endParaRPr>
          </a:p>
        </p:txBody>
      </p:sp>
      <p:sp>
        <p:nvSpPr>
          <p:cNvPr id="344" name="Google Shape;344;p1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18</a:t>
            </a:fld>
            <a:endParaRPr sz="1300">
              <a:solidFill>
                <a:srgbClr val="000000"/>
              </a:solidFill>
              <a:latin typeface="Arial"/>
              <a:ea typeface="Arial"/>
              <a:cs typeface="Arial"/>
              <a:sym typeface="Arial"/>
            </a:endParaRPr>
          </a:p>
        </p:txBody>
      </p:sp>
      <p:pic>
        <p:nvPicPr>
          <p:cNvPr id="345" name="Google Shape;345;p18"/>
          <p:cNvPicPr preferRelativeResize="0"/>
          <p:nvPr/>
        </p:nvPicPr>
        <p:blipFill rotWithShape="1">
          <a:blip r:embed="rId3">
            <a:alphaModFix/>
          </a:blip>
          <a:srcRect/>
          <a:stretch/>
        </p:blipFill>
        <p:spPr>
          <a:xfrm>
            <a:off x="7214625" y="2999752"/>
            <a:ext cx="1625317" cy="987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eb1fcd4320_1_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sz="1300">
                <a:solidFill>
                  <a:srgbClr val="000000"/>
                </a:solidFill>
              </a:rPr>
              <a:t>19</a:t>
            </a:fld>
            <a:endParaRPr sz="1300">
              <a:solidFill>
                <a:srgbClr val="000000"/>
              </a:solidFill>
            </a:endParaRPr>
          </a:p>
        </p:txBody>
      </p:sp>
      <p:sp>
        <p:nvSpPr>
          <p:cNvPr id="352" name="Google Shape;352;g2eb1fcd4320_1_1"/>
          <p:cNvSpPr txBox="1"/>
          <p:nvPr/>
        </p:nvSpPr>
        <p:spPr>
          <a:xfrm>
            <a:off x="1036631" y="491636"/>
            <a:ext cx="6801900" cy="420300"/>
          </a:xfrm>
          <a:prstGeom prst="rect">
            <a:avLst/>
          </a:prstGeom>
          <a:noFill/>
          <a:ln>
            <a:noFill/>
          </a:ln>
        </p:spPr>
        <p:txBody>
          <a:bodyPr spcFirstLastPara="1" wrap="square" lIns="51425" tIns="51425" rIns="51425" bIns="5142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3000" b="1" i="0" u="none" strike="noStrike" cap="none">
                <a:solidFill>
                  <a:srgbClr val="000000"/>
                </a:solidFill>
                <a:latin typeface="Trebuchet MS"/>
                <a:ea typeface="Trebuchet MS"/>
                <a:cs typeface="Trebuchet MS"/>
                <a:sym typeface="Trebuchet MS"/>
              </a:rPr>
              <a:t>Pwogram Edikasyon Migran (MEP)</a:t>
            </a:r>
            <a:endParaRPr sz="3000" b="1" i="0" u="none" strike="noStrike" cap="none">
              <a:solidFill>
                <a:srgbClr val="000000"/>
              </a:solidFill>
              <a:latin typeface="Trebuchet MS"/>
              <a:ea typeface="Trebuchet MS"/>
              <a:cs typeface="Trebuchet MS"/>
              <a:sym typeface="Trebuchet MS"/>
            </a:endParaRPr>
          </a:p>
        </p:txBody>
      </p:sp>
      <p:sp>
        <p:nvSpPr>
          <p:cNvPr id="353" name="Google Shape;353;g2eb1fcd4320_1_1"/>
          <p:cNvSpPr txBox="1"/>
          <p:nvPr/>
        </p:nvSpPr>
        <p:spPr>
          <a:xfrm>
            <a:off x="168600" y="1293850"/>
            <a:ext cx="8673600" cy="1569900"/>
          </a:xfrm>
          <a:prstGeom prst="rect">
            <a:avLst/>
          </a:prstGeom>
          <a:noFill/>
          <a:ln>
            <a:noFill/>
          </a:ln>
        </p:spPr>
        <p:txBody>
          <a:bodyPr spcFirstLastPara="1" wrap="square" lIns="91425" tIns="91425" rIns="91425" bIns="91425" anchor="t" anchorCtr="0">
            <a:spAutoFit/>
          </a:bodyPr>
          <a:lstStyle/>
          <a:p>
            <a:pPr marL="0" lvl="0" indent="0" algn="just" rtl="0">
              <a:lnSpc>
                <a:spcPct val="90000"/>
              </a:lnSpc>
              <a:spcBef>
                <a:spcPts val="0"/>
              </a:spcBef>
              <a:spcAft>
                <a:spcPts val="0"/>
              </a:spcAft>
              <a:buNone/>
            </a:pPr>
            <a:r>
              <a:rPr lang="en-US" sz="2000">
                <a:solidFill>
                  <a:schemeClr val="dk1"/>
                </a:solidFill>
                <a:latin typeface="Trebuchet MS"/>
                <a:ea typeface="Trebuchet MS"/>
                <a:cs typeface="Trebuchet MS"/>
                <a:sym typeface="Trebuchet MS"/>
              </a:rPr>
              <a:t>Bi Pwogram Edikasyon Migran an se pou ede tout elèv migran yo rive leve tout defi yo ka rankontre nan aktivite akademik yo, yon fason pou yo kapab gradye avek yon diplòm segondè (oswa pase pwogram GED) kap ede yo gen bon jan edikasyon kap prepare yo vin yon sitwayen responsab, gide yo nan sa yo pral aprann, ak rive fè siksè nan travay yo.</a:t>
            </a:r>
            <a:endParaRPr/>
          </a:p>
        </p:txBody>
      </p:sp>
      <p:pic>
        <p:nvPicPr>
          <p:cNvPr id="354" name="Google Shape;354;g2eb1fcd4320_1_1"/>
          <p:cNvPicPr preferRelativeResize="0"/>
          <p:nvPr/>
        </p:nvPicPr>
        <p:blipFill rotWithShape="1">
          <a:blip r:embed="rId3">
            <a:alphaModFix/>
          </a:blip>
          <a:srcRect t="14688" b="23410"/>
          <a:stretch/>
        </p:blipFill>
        <p:spPr>
          <a:xfrm>
            <a:off x="1079500" y="2975075"/>
            <a:ext cx="4401424" cy="1517126"/>
          </a:xfrm>
          <a:prstGeom prst="rect">
            <a:avLst/>
          </a:prstGeom>
          <a:noFill/>
          <a:ln>
            <a:noFill/>
          </a:ln>
        </p:spPr>
      </p:pic>
      <p:pic>
        <p:nvPicPr>
          <p:cNvPr id="355" name="Google Shape;355;g2eb1fcd4320_1_1"/>
          <p:cNvPicPr preferRelativeResize="0"/>
          <p:nvPr/>
        </p:nvPicPr>
        <p:blipFill rotWithShape="1">
          <a:blip r:embed="rId4">
            <a:alphaModFix/>
          </a:blip>
          <a:srcRect/>
          <a:stretch/>
        </p:blipFill>
        <p:spPr>
          <a:xfrm>
            <a:off x="5847075" y="3005550"/>
            <a:ext cx="1948325" cy="1486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a:spLocks noGrp="1"/>
          </p:cNvSpPr>
          <p:nvPr>
            <p:ph type="body" idx="1"/>
          </p:nvPr>
        </p:nvSpPr>
        <p:spPr>
          <a:xfrm>
            <a:off x="3146600" y="1290450"/>
            <a:ext cx="5087400" cy="2943600"/>
          </a:xfrm>
          <a:prstGeom prst="rect">
            <a:avLst/>
          </a:prstGeom>
          <a:noFill/>
          <a:ln>
            <a:noFill/>
          </a:ln>
        </p:spPr>
        <p:txBody>
          <a:bodyPr spcFirstLastPara="1" wrap="square" lIns="91425" tIns="45700" rIns="91425" bIns="45700" anchor="t" anchorCtr="0">
            <a:noAutofit/>
          </a:bodyPr>
          <a:lstStyle/>
          <a:p>
            <a:pPr marL="342900" lvl="0" indent="-317182"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Lwa pou Chak Elèv Reyisi a (Yon lwa federal) mande lekòl Tit I yo pou fè yon Reyinyon Anyèl pou eksplike epi diskite pwogram Tit I lekol yo, dwa paran, ak lòt obligasyon lekòl yo.</a:t>
            </a:r>
            <a:endParaRPr sz="2000">
              <a:latin typeface="Trebuchet MS"/>
              <a:ea typeface="Trebuchet MS"/>
              <a:cs typeface="Trebuchet MS"/>
              <a:sym typeface="Trebuchet MS"/>
            </a:endParaRPr>
          </a:p>
          <a:p>
            <a:pPr marL="342900" lvl="0" indent="-190182" algn="l" rtl="0">
              <a:lnSpc>
                <a:spcPct val="115000"/>
              </a:lnSpc>
              <a:spcBef>
                <a:spcPts val="481"/>
              </a:spcBef>
              <a:spcAft>
                <a:spcPts val="0"/>
              </a:spcAft>
              <a:buClr>
                <a:schemeClr val="dk1"/>
              </a:buClr>
              <a:buSzPts val="2600"/>
              <a:buNone/>
            </a:pPr>
            <a:endParaRPr sz="2000">
              <a:latin typeface="Trebuchet MS"/>
              <a:ea typeface="Trebuchet MS"/>
              <a:cs typeface="Trebuchet MS"/>
              <a:sym typeface="Trebuchet MS"/>
            </a:endParaRPr>
          </a:p>
          <a:p>
            <a:pPr marL="342900" lvl="0" indent="-317182" algn="l" rtl="0">
              <a:lnSpc>
                <a:spcPct val="115000"/>
              </a:lnSpc>
              <a:spcBef>
                <a:spcPts val="481"/>
              </a:spcBef>
              <a:spcAft>
                <a:spcPts val="0"/>
              </a:spcAft>
              <a:buClr>
                <a:schemeClr val="dk1"/>
              </a:buClr>
              <a:buSzPts val="2000"/>
              <a:buFont typeface="Trebuchet MS"/>
              <a:buChar char="●"/>
            </a:pPr>
            <a:r>
              <a:rPr lang="en-US" sz="2000">
                <a:latin typeface="Trebuchet MS"/>
                <a:ea typeface="Trebuchet MS"/>
                <a:cs typeface="Trebuchet MS"/>
                <a:sym typeface="Trebuchet MS"/>
              </a:rPr>
              <a:t>Yo ankouraje fanmi yo pou poze kesyon epi bay sijesyon pou amelyore pwogram Tit I lekòl yo. </a:t>
            </a:r>
            <a:endParaRPr sz="2000">
              <a:latin typeface="Trebuchet MS"/>
              <a:ea typeface="Trebuchet MS"/>
              <a:cs typeface="Trebuchet MS"/>
              <a:sym typeface="Trebuchet MS"/>
            </a:endParaRPr>
          </a:p>
          <a:p>
            <a:pPr marL="342900" lvl="0" indent="-201930" algn="l" rtl="0">
              <a:lnSpc>
                <a:spcPct val="115000"/>
              </a:lnSpc>
              <a:spcBef>
                <a:spcPts val="444"/>
              </a:spcBef>
              <a:spcAft>
                <a:spcPts val="0"/>
              </a:spcAft>
              <a:buClr>
                <a:schemeClr val="dk1"/>
              </a:buClr>
              <a:buSzPts val="2400"/>
              <a:buNone/>
            </a:pPr>
            <a:endParaRPr/>
          </a:p>
        </p:txBody>
      </p:sp>
      <p:sp>
        <p:nvSpPr>
          <p:cNvPr id="192" name="Google Shape;192;p2"/>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Objektif Reyinyon an</a:t>
            </a:r>
            <a:endParaRPr sz="3000">
              <a:latin typeface="Trebuchet MS"/>
              <a:ea typeface="Trebuchet MS"/>
              <a:cs typeface="Trebuchet MS"/>
              <a:sym typeface="Trebuchet MS"/>
            </a:endParaRPr>
          </a:p>
        </p:txBody>
      </p:sp>
      <p:sp>
        <p:nvSpPr>
          <p:cNvPr id="193" name="Google Shape;193;p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a:t>
            </a:fld>
            <a:endParaRPr sz="1300">
              <a:solidFill>
                <a:srgbClr val="000000"/>
              </a:solidFill>
              <a:latin typeface="Arial"/>
              <a:ea typeface="Arial"/>
              <a:cs typeface="Arial"/>
              <a:sym typeface="Arial"/>
            </a:endParaRPr>
          </a:p>
        </p:txBody>
      </p:sp>
      <p:pic>
        <p:nvPicPr>
          <p:cNvPr id="194" name="Google Shape;194;p2" descr="Elementary Computer.png"/>
          <p:cNvPicPr preferRelativeResize="0"/>
          <p:nvPr/>
        </p:nvPicPr>
        <p:blipFill rotWithShape="1">
          <a:blip r:embed="rId3">
            <a:alphaModFix/>
          </a:blip>
          <a:srcRect/>
          <a:stretch/>
        </p:blipFill>
        <p:spPr>
          <a:xfrm>
            <a:off x="-119054" y="910810"/>
            <a:ext cx="3382208" cy="2057263"/>
          </a:xfrm>
          <a:prstGeom prst="rect">
            <a:avLst/>
          </a:prstGeom>
          <a:noFill/>
          <a:ln>
            <a:noFill/>
          </a:ln>
        </p:spPr>
      </p:pic>
      <p:pic>
        <p:nvPicPr>
          <p:cNvPr id="195" name="Google Shape;195;p2" descr="Elementary Teacher.png"/>
          <p:cNvPicPr preferRelativeResize="0"/>
          <p:nvPr/>
        </p:nvPicPr>
        <p:blipFill rotWithShape="1">
          <a:blip r:embed="rId4">
            <a:alphaModFix/>
          </a:blip>
          <a:srcRect/>
          <a:stretch/>
        </p:blipFill>
        <p:spPr>
          <a:xfrm>
            <a:off x="-1286" y="2406795"/>
            <a:ext cx="3264440" cy="20572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48b0c26fba_0_778"/>
          <p:cNvSpPr txBox="1">
            <a:spLocks noGrp="1"/>
          </p:cNvSpPr>
          <p:nvPr>
            <p:ph type="body" idx="1"/>
          </p:nvPr>
        </p:nvSpPr>
        <p:spPr>
          <a:xfrm>
            <a:off x="4353200" y="1410650"/>
            <a:ext cx="4484100" cy="340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400"/>
              <a:buNone/>
            </a:pPr>
            <a:r>
              <a:rPr lang="en-US" sz="2000">
                <a:latin typeface="Trebuchet MS"/>
                <a:ea typeface="Trebuchet MS"/>
                <a:cs typeface="Trebuchet MS"/>
                <a:sym typeface="Trebuchet MS"/>
              </a:rPr>
              <a:t>Pou amelyore opòtinite edikasyonèl elèv migran yo nan ede yo:</a:t>
            </a:r>
            <a:endParaRPr sz="2000">
              <a:latin typeface="Trebuchet MS"/>
              <a:ea typeface="Trebuchet MS"/>
              <a:cs typeface="Trebuchet MS"/>
              <a:sym typeface="Trebuchet MS"/>
            </a:endParaRPr>
          </a:p>
          <a:p>
            <a:pPr marL="3429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Sèvis akademik/sosyal siplemantè pou elèv yo ak fanmi yo</a:t>
            </a:r>
            <a:endParaRPr>
              <a:latin typeface="Trebuchet MS"/>
              <a:ea typeface="Trebuchet MS"/>
              <a:cs typeface="Trebuchet MS"/>
              <a:sym typeface="Trebuchet MS"/>
            </a:endParaRPr>
          </a:p>
          <a:p>
            <a:pPr marL="3429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Tranzisyon nan nouvo lekòl (yo)</a:t>
            </a:r>
            <a:endParaRPr>
              <a:latin typeface="Trebuchet MS"/>
              <a:ea typeface="Trebuchet MS"/>
              <a:cs typeface="Trebuchet MS"/>
              <a:sym typeface="Trebuchet MS"/>
            </a:endParaRPr>
          </a:p>
          <a:p>
            <a:pPr marL="3429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satisfè kontni akademik eta/distri ki difisil yo</a:t>
            </a:r>
            <a:endParaRPr>
              <a:latin typeface="Trebuchet MS"/>
              <a:ea typeface="Trebuchet MS"/>
              <a:cs typeface="Trebuchet MS"/>
              <a:sym typeface="Trebuchet MS"/>
            </a:endParaRPr>
          </a:p>
          <a:p>
            <a:pPr marL="3429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gradye nan lekòl segondè</a:t>
            </a:r>
            <a:endParaRPr>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ts val="2400"/>
              <a:buNone/>
            </a:pPr>
            <a:endParaRPr>
              <a:solidFill>
                <a:schemeClr val="dk1"/>
              </a:solidFill>
              <a:latin typeface="Trebuchet MS"/>
              <a:ea typeface="Trebuchet MS"/>
              <a:cs typeface="Trebuchet MS"/>
              <a:sym typeface="Trebuchet MS"/>
            </a:endParaRPr>
          </a:p>
        </p:txBody>
      </p:sp>
      <p:sp>
        <p:nvSpPr>
          <p:cNvPr id="362" name="Google Shape;362;g148b0c26fba_0_778"/>
          <p:cNvSpPr txBox="1">
            <a:spLocks noGrp="1"/>
          </p:cNvSpPr>
          <p:nvPr>
            <p:ph type="body" idx="2"/>
          </p:nvPr>
        </p:nvSpPr>
        <p:spPr>
          <a:xfrm>
            <a:off x="531775" y="1410650"/>
            <a:ext cx="3901500" cy="340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400"/>
              <a:buNone/>
            </a:pPr>
            <a:r>
              <a:rPr lang="en-US" sz="2000">
                <a:latin typeface="Trebuchet MS"/>
                <a:ea typeface="Trebuchet MS"/>
                <a:cs typeface="Trebuchet MS"/>
                <a:sym typeface="Trebuchet MS"/>
              </a:rPr>
              <a:t>Asire bezwen elèv migran yo satisfè e pou ede yo simonte:</a:t>
            </a:r>
            <a:endParaRPr sz="2000">
              <a:latin typeface="Trebuchet MS"/>
              <a:ea typeface="Trebuchet MS"/>
              <a:cs typeface="Trebuchet MS"/>
              <a:sym typeface="Trebuchet MS"/>
            </a:endParaRPr>
          </a:p>
          <a:p>
            <a:pPr marL="4572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entèripsyon nan lekòl</a:t>
            </a:r>
            <a:endParaRPr>
              <a:latin typeface="Trebuchet MS"/>
              <a:ea typeface="Trebuchet MS"/>
              <a:cs typeface="Trebuchet MS"/>
              <a:sym typeface="Trebuchet MS"/>
            </a:endParaRPr>
          </a:p>
          <a:p>
            <a:pPr marL="4572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baryè kiltirèl ak lang</a:t>
            </a:r>
            <a:endParaRPr>
              <a:latin typeface="Trebuchet MS"/>
              <a:ea typeface="Trebuchet MS"/>
              <a:cs typeface="Trebuchet MS"/>
              <a:sym typeface="Trebuchet MS"/>
            </a:endParaRPr>
          </a:p>
          <a:p>
            <a:pPr marL="4572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izole tèt ou yon kote apa</a:t>
            </a:r>
            <a:endParaRPr>
              <a:latin typeface="Trebuchet MS"/>
              <a:ea typeface="Trebuchet MS"/>
              <a:cs typeface="Trebuchet MS"/>
              <a:sym typeface="Trebuchet MS"/>
            </a:endParaRPr>
          </a:p>
          <a:p>
            <a:pPr marL="4572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Manke resous sante</a:t>
            </a:r>
            <a:endParaRPr>
              <a:latin typeface="Trebuchet MS"/>
              <a:ea typeface="Trebuchet MS"/>
              <a:cs typeface="Trebuchet MS"/>
              <a:sym typeface="Trebuchet MS"/>
            </a:endParaRPr>
          </a:p>
          <a:p>
            <a:pPr marL="457200" lvl="1" indent="-269875" algn="l" rtl="0">
              <a:lnSpc>
                <a:spcPct val="100000"/>
              </a:lnSpc>
              <a:spcBef>
                <a:spcPts val="0"/>
              </a:spcBef>
              <a:spcAft>
                <a:spcPts val="0"/>
              </a:spcAft>
              <a:buClr>
                <a:schemeClr val="dk2"/>
              </a:buClr>
              <a:buSzPts val="2000"/>
              <a:buFont typeface="Trebuchet MS"/>
              <a:buChar char="•"/>
            </a:pPr>
            <a:r>
              <a:rPr lang="en-US">
                <a:latin typeface="Trebuchet MS"/>
                <a:ea typeface="Trebuchet MS"/>
                <a:cs typeface="Trebuchet MS"/>
                <a:sym typeface="Trebuchet MS"/>
              </a:rPr>
              <a:t>tranzisyon pou kolèj osinon al travay apre lekòl segondè</a:t>
            </a:r>
            <a:endParaRPr>
              <a:solidFill>
                <a:schemeClr val="dk1"/>
              </a:solidFill>
              <a:latin typeface="Times New Roman"/>
              <a:ea typeface="Times New Roman"/>
              <a:cs typeface="Times New Roman"/>
              <a:sym typeface="Times New Roman"/>
            </a:endParaRPr>
          </a:p>
        </p:txBody>
      </p:sp>
      <p:sp>
        <p:nvSpPr>
          <p:cNvPr id="363" name="Google Shape;363;g148b0c26fba_0_778"/>
          <p:cNvSpPr txBox="1">
            <a:spLocks noGrp="1"/>
          </p:cNvSpPr>
          <p:nvPr>
            <p:ph type="title"/>
          </p:nvPr>
        </p:nvSpPr>
        <p:spPr>
          <a:xfrm>
            <a:off x="583812" y="426429"/>
            <a:ext cx="7322100" cy="766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t> </a:t>
            </a:r>
            <a:r>
              <a:rPr lang="en-US" sz="3000" b="1">
                <a:latin typeface="Trebuchet MS"/>
                <a:ea typeface="Trebuchet MS"/>
                <a:cs typeface="Trebuchet MS"/>
                <a:sym typeface="Trebuchet MS"/>
              </a:rPr>
              <a:t> Pwogram Edikasyon Migran</a:t>
            </a:r>
            <a:endParaRPr sz="3000">
              <a:latin typeface="Trebuchet MS"/>
              <a:ea typeface="Trebuchet MS"/>
              <a:cs typeface="Trebuchet MS"/>
              <a:sym typeface="Trebuchet MS"/>
            </a:endParaRPr>
          </a:p>
        </p:txBody>
      </p:sp>
      <p:sp>
        <p:nvSpPr>
          <p:cNvPr id="364" name="Google Shape;364;g148b0c26fba_0_77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20</a:t>
            </a:fld>
            <a:endParaRPr sz="1300">
              <a:solidFill>
                <a:srgbClr val="000000"/>
              </a:solidFill>
              <a:latin typeface="Arial"/>
              <a:ea typeface="Arial"/>
              <a:cs typeface="Arial"/>
              <a:sym typeface="Arial"/>
            </a:endParaRPr>
          </a:p>
        </p:txBody>
      </p:sp>
      <p:pic>
        <p:nvPicPr>
          <p:cNvPr id="365" name="Google Shape;365;g148b0c26fba_0_778"/>
          <p:cNvPicPr preferRelativeResize="0"/>
          <p:nvPr/>
        </p:nvPicPr>
        <p:blipFill rotWithShape="1">
          <a:blip r:embed="rId3">
            <a:alphaModFix/>
          </a:blip>
          <a:srcRect/>
          <a:stretch/>
        </p:blipFill>
        <p:spPr>
          <a:xfrm>
            <a:off x="7779434" y="481527"/>
            <a:ext cx="759656" cy="70386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2eb1fcd4320_1_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US" sz="1300">
                <a:solidFill>
                  <a:srgbClr val="000000"/>
                </a:solidFill>
              </a:rPr>
              <a:t>21</a:t>
            </a:fld>
            <a:endParaRPr sz="1300">
              <a:solidFill>
                <a:srgbClr val="000000"/>
              </a:solidFill>
            </a:endParaRPr>
          </a:p>
        </p:txBody>
      </p:sp>
      <p:sp>
        <p:nvSpPr>
          <p:cNvPr id="372" name="Google Shape;372;g2eb1fcd4320_1_12"/>
          <p:cNvSpPr txBox="1">
            <a:spLocks noGrp="1"/>
          </p:cNvSpPr>
          <p:nvPr>
            <p:ph type="body" idx="1"/>
          </p:nvPr>
        </p:nvSpPr>
        <p:spPr>
          <a:xfrm>
            <a:off x="678456" y="666963"/>
            <a:ext cx="7787100" cy="45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US" sz="3000" b="1">
                <a:solidFill>
                  <a:schemeClr val="dk1"/>
                </a:solidFill>
                <a:latin typeface="Trebuchet MS"/>
                <a:ea typeface="Trebuchet MS"/>
                <a:cs typeface="Trebuchet MS"/>
                <a:sym typeface="Trebuchet MS"/>
              </a:rPr>
              <a:t>Premye etap se jwenn tout elèv migran yo</a:t>
            </a:r>
            <a:endParaRPr sz="3000" b="1">
              <a:solidFill>
                <a:schemeClr val="dk1"/>
              </a:solidFill>
              <a:latin typeface="Trebuchet MS"/>
              <a:ea typeface="Trebuchet MS"/>
              <a:cs typeface="Trebuchet MS"/>
              <a:sym typeface="Trebuchet MS"/>
            </a:endParaRPr>
          </a:p>
        </p:txBody>
      </p:sp>
      <p:sp>
        <p:nvSpPr>
          <p:cNvPr id="373" name="Google Shape;373;g2eb1fcd4320_1_12"/>
          <p:cNvSpPr txBox="1"/>
          <p:nvPr/>
        </p:nvSpPr>
        <p:spPr>
          <a:xfrm>
            <a:off x="269775" y="1302625"/>
            <a:ext cx="5724000" cy="3263100"/>
          </a:xfrm>
          <a:prstGeom prst="rect">
            <a:avLst/>
          </a:prstGeom>
          <a:noFill/>
          <a:ln>
            <a:noFill/>
          </a:ln>
        </p:spPr>
        <p:txBody>
          <a:bodyPr spcFirstLastPara="1" wrap="square" lIns="91425" tIns="91425" rIns="91425" bIns="91425" anchor="t" anchorCtr="0">
            <a:spAutoFit/>
          </a:bodyPr>
          <a:lstStyle/>
          <a:p>
            <a:pPr marL="292100" lvl="0" indent="-292100" algn="l" rtl="0">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Entèvyou yo fèt an pèsòn pa yon Rekritè MEP ki resevwa fòmasyon pou itilize kondisyon kalifikasyon Federal ak Eta</a:t>
            </a:r>
            <a:endParaRPr sz="20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2000">
              <a:solidFill>
                <a:schemeClr val="dk1"/>
              </a:solidFill>
              <a:latin typeface="Trebuchet MS"/>
              <a:ea typeface="Trebuchet MS"/>
              <a:cs typeface="Trebuchet MS"/>
              <a:sym typeface="Trebuchet MS"/>
            </a:endParaRPr>
          </a:p>
          <a:p>
            <a:pPr marL="292100" lvl="0" indent="-292100" algn="l" rtl="0">
              <a:spcBef>
                <a:spcPts val="0"/>
              </a:spcBef>
              <a:spcAft>
                <a:spcPts val="0"/>
              </a:spcAft>
              <a:buClr>
                <a:schemeClr val="dk1"/>
              </a:buClr>
              <a:buSzPts val="2000"/>
              <a:buFont typeface="Trebuchet MS"/>
              <a:buChar char="●"/>
            </a:pPr>
            <a:r>
              <a:rPr lang="en-US" sz="2000">
                <a:solidFill>
                  <a:schemeClr val="dk1"/>
                </a:solidFill>
                <a:latin typeface="Trebuchet MS"/>
                <a:ea typeface="Trebuchet MS"/>
                <a:cs typeface="Trebuchet MS"/>
                <a:sym typeface="Trebuchet MS"/>
              </a:rPr>
              <a:t>Enfòmasyon pou Kontakte Pwogram nan: </a:t>
            </a:r>
            <a:endParaRPr sz="2000">
              <a:solidFill>
                <a:schemeClr val="dk1"/>
              </a:solidFill>
              <a:latin typeface="Trebuchet MS"/>
              <a:ea typeface="Trebuchet MS"/>
              <a:cs typeface="Trebuchet MS"/>
              <a:sym typeface="Trebuchet MS"/>
            </a:endParaRPr>
          </a:p>
          <a:p>
            <a:pPr marL="457200" lvl="0" indent="0" algn="l" rtl="0">
              <a:spcBef>
                <a:spcPts val="0"/>
              </a:spcBef>
              <a:spcAft>
                <a:spcPts val="0"/>
              </a:spcAft>
              <a:buNone/>
            </a:pPr>
            <a:r>
              <a:rPr lang="en-US" sz="2000">
                <a:solidFill>
                  <a:schemeClr val="dk1"/>
                </a:solidFill>
                <a:latin typeface="Trebuchet MS"/>
                <a:ea typeface="Trebuchet MS"/>
                <a:cs typeface="Trebuchet MS"/>
                <a:sym typeface="Trebuchet MS"/>
              </a:rPr>
              <a:t>Jorge Echegaray</a:t>
            </a:r>
            <a:endParaRPr sz="2000">
              <a:solidFill>
                <a:schemeClr val="dk1"/>
              </a:solidFill>
              <a:latin typeface="Trebuchet MS"/>
              <a:ea typeface="Trebuchet MS"/>
              <a:cs typeface="Trebuchet MS"/>
              <a:sym typeface="Trebuchet MS"/>
            </a:endParaRPr>
          </a:p>
          <a:p>
            <a:pPr marL="457200" lvl="0" indent="0" algn="l" rtl="0">
              <a:spcBef>
                <a:spcPts val="0"/>
              </a:spcBef>
              <a:spcAft>
                <a:spcPts val="0"/>
              </a:spcAft>
              <a:buNone/>
            </a:pPr>
            <a:r>
              <a:rPr lang="en-US" sz="2000">
                <a:solidFill>
                  <a:schemeClr val="dk1"/>
                </a:solidFill>
                <a:latin typeface="Trebuchet MS"/>
                <a:ea typeface="Trebuchet MS"/>
                <a:cs typeface="Trebuchet MS"/>
                <a:sym typeface="Trebuchet MS"/>
              </a:rPr>
              <a:t>Manadjè, Migrant Education Program</a:t>
            </a:r>
            <a:endParaRPr sz="2000">
              <a:solidFill>
                <a:schemeClr val="dk1"/>
              </a:solidFill>
              <a:latin typeface="Trebuchet MS"/>
              <a:ea typeface="Trebuchet MS"/>
              <a:cs typeface="Trebuchet MS"/>
              <a:sym typeface="Trebuchet MS"/>
            </a:endParaRPr>
          </a:p>
          <a:p>
            <a:pPr marL="457200" lvl="0" indent="0" algn="l" rtl="0">
              <a:spcBef>
                <a:spcPts val="0"/>
              </a:spcBef>
              <a:spcAft>
                <a:spcPts val="0"/>
              </a:spcAft>
              <a:buNone/>
            </a:pPr>
            <a:r>
              <a:rPr lang="en-US" sz="2000">
                <a:solidFill>
                  <a:schemeClr val="dk1"/>
                </a:solidFill>
                <a:latin typeface="Trebuchet MS"/>
                <a:ea typeface="Trebuchet MS"/>
                <a:cs typeface="Trebuchet MS"/>
                <a:sym typeface="Trebuchet MS"/>
              </a:rPr>
              <a:t>Depatman Edikasyon Miltikiltirèl</a:t>
            </a:r>
            <a:endParaRPr sz="2000">
              <a:solidFill>
                <a:schemeClr val="dk1"/>
              </a:solidFill>
              <a:latin typeface="Trebuchet MS"/>
              <a:ea typeface="Trebuchet MS"/>
              <a:cs typeface="Trebuchet MS"/>
              <a:sym typeface="Trebuchet MS"/>
            </a:endParaRPr>
          </a:p>
          <a:p>
            <a:pPr marL="457200" lvl="0" indent="0" algn="l" rtl="0">
              <a:spcBef>
                <a:spcPts val="0"/>
              </a:spcBef>
              <a:spcAft>
                <a:spcPts val="0"/>
              </a:spcAft>
              <a:buNone/>
            </a:pPr>
            <a:r>
              <a:rPr lang="en-US" sz="2000" u="sng">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Jorge.Echegaray@palmbeachschools.org</a:t>
            </a:r>
            <a:endParaRPr sz="2000">
              <a:solidFill>
                <a:srgbClr val="0000FF"/>
              </a:solidFill>
              <a:latin typeface="Trebuchet MS"/>
              <a:ea typeface="Trebuchet MS"/>
              <a:cs typeface="Trebuchet MS"/>
              <a:sym typeface="Trebuchet MS"/>
            </a:endParaRPr>
          </a:p>
          <a:p>
            <a:pPr marL="457200" lvl="0" indent="0" algn="l" rtl="0">
              <a:spcBef>
                <a:spcPts val="0"/>
              </a:spcBef>
              <a:spcAft>
                <a:spcPts val="0"/>
              </a:spcAft>
              <a:buNone/>
            </a:pPr>
            <a:r>
              <a:rPr lang="en-US" sz="2000">
                <a:solidFill>
                  <a:schemeClr val="dk1"/>
                </a:solidFill>
                <a:latin typeface="Trebuchet MS"/>
                <a:ea typeface="Trebuchet MS"/>
                <a:cs typeface="Trebuchet MS"/>
                <a:sym typeface="Trebuchet MS"/>
              </a:rPr>
              <a:t>(561) 202-0356</a:t>
            </a:r>
            <a:endParaRPr/>
          </a:p>
        </p:txBody>
      </p:sp>
      <p:pic>
        <p:nvPicPr>
          <p:cNvPr id="374" name="Google Shape;374;g2eb1fcd4320_1_12"/>
          <p:cNvPicPr preferRelativeResize="0"/>
          <p:nvPr/>
        </p:nvPicPr>
        <p:blipFill rotWithShape="1">
          <a:blip r:embed="rId4">
            <a:alphaModFix/>
          </a:blip>
          <a:srcRect/>
          <a:stretch/>
        </p:blipFill>
        <p:spPr>
          <a:xfrm>
            <a:off x="6937726" y="1323974"/>
            <a:ext cx="1686725" cy="2407375"/>
          </a:xfrm>
          <a:prstGeom prst="rect">
            <a:avLst/>
          </a:prstGeom>
          <a:noFill/>
          <a:ln>
            <a:noFill/>
          </a:ln>
        </p:spPr>
      </p:pic>
      <p:pic>
        <p:nvPicPr>
          <p:cNvPr id="375" name="Google Shape;375;g2eb1fcd4320_1_12"/>
          <p:cNvPicPr preferRelativeResize="0"/>
          <p:nvPr/>
        </p:nvPicPr>
        <p:blipFill rotWithShape="1">
          <a:blip r:embed="rId5">
            <a:alphaModFix/>
          </a:blip>
          <a:srcRect/>
          <a:stretch/>
        </p:blipFill>
        <p:spPr>
          <a:xfrm>
            <a:off x="6100566" y="2943266"/>
            <a:ext cx="2002968" cy="1402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0"/>
          <p:cNvSpPr txBox="1">
            <a:spLocks noGrp="1"/>
          </p:cNvSpPr>
          <p:nvPr>
            <p:ph type="body" idx="1"/>
          </p:nvPr>
        </p:nvSpPr>
        <p:spPr>
          <a:xfrm>
            <a:off x="326750" y="1442050"/>
            <a:ext cx="6018900" cy="278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100"/>
              <a:buNone/>
            </a:pPr>
            <a:r>
              <a:rPr lang="en-US" sz="2000">
                <a:latin typeface="Trebuchet MS"/>
                <a:ea typeface="Trebuchet MS"/>
                <a:cs typeface="Trebuchet MS"/>
                <a:sym typeface="Trebuchet MS"/>
              </a:rPr>
              <a:t>Ekip </a:t>
            </a:r>
            <a:r>
              <a:rPr lang="en-US" sz="2000" i="1">
                <a:latin typeface="Trebuchet MS"/>
                <a:ea typeface="Trebuchet MS"/>
                <a:cs typeface="Trebuchet MS"/>
                <a:sym typeface="Trebuchet MS"/>
              </a:rPr>
              <a:t>McKinney-Vento Homeless Education Program (MVP)</a:t>
            </a:r>
            <a:r>
              <a:rPr lang="en-US" sz="2000">
                <a:latin typeface="Trebuchet MS"/>
                <a:ea typeface="Trebuchet MS"/>
                <a:cs typeface="Trebuchet MS"/>
                <a:sym typeface="Trebuchet MS"/>
              </a:rPr>
              <a:t> kapab ede fanmi k ap viv:</a:t>
            </a:r>
            <a:endParaRPr sz="20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nan yon abri, motèl, machin, oswa sou teren kanpman;</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nan la ri;</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nan kay abandone oswa kay ki delabre;</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nan motèl/otèl; oswa</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abite tanporèman ak fanmi oswa zanmi akoz yon difikilte</a:t>
            </a:r>
            <a:endParaRPr sz="1800">
              <a:latin typeface="Trebuchet MS"/>
              <a:ea typeface="Trebuchet MS"/>
              <a:cs typeface="Trebuchet MS"/>
              <a:sym typeface="Trebuchet MS"/>
            </a:endParaRPr>
          </a:p>
          <a:p>
            <a:pPr marL="342900" lvl="1" indent="0" algn="l" rtl="0">
              <a:lnSpc>
                <a:spcPct val="115000"/>
              </a:lnSpc>
              <a:spcBef>
                <a:spcPts val="360"/>
              </a:spcBef>
              <a:spcAft>
                <a:spcPts val="0"/>
              </a:spcAft>
              <a:buClr>
                <a:schemeClr val="dk1"/>
              </a:buClr>
              <a:buSzPts val="1800"/>
              <a:buNone/>
            </a:pPr>
            <a:endParaRPr sz="1800">
              <a:latin typeface="Times New Roman"/>
              <a:ea typeface="Times New Roman"/>
              <a:cs typeface="Times New Roman"/>
              <a:sym typeface="Times New Roman"/>
            </a:endParaRPr>
          </a:p>
        </p:txBody>
      </p:sp>
      <p:sp>
        <p:nvSpPr>
          <p:cNvPr id="382" name="Google Shape;382;p20"/>
          <p:cNvSpPr txBox="1">
            <a:spLocks noGrp="1"/>
          </p:cNvSpPr>
          <p:nvPr>
            <p:ph type="title"/>
          </p:nvPr>
        </p:nvSpPr>
        <p:spPr>
          <a:xfrm>
            <a:off x="646198" y="554918"/>
            <a:ext cx="7780800" cy="447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00B0F0"/>
              </a:buClr>
              <a:buSzPct val="133333"/>
              <a:buFont typeface="Times New Roman"/>
              <a:buNone/>
            </a:pPr>
            <a:r>
              <a:rPr lang="en-US" sz="3300" b="1">
                <a:solidFill>
                  <a:srgbClr val="222222"/>
                </a:solidFill>
                <a:latin typeface="Trebuchet MS"/>
                <a:ea typeface="Trebuchet MS"/>
                <a:cs typeface="Trebuchet MS"/>
                <a:sym typeface="Trebuchet MS"/>
              </a:rPr>
              <a:t>Elèv K ap Fè Eksperyans Sanzabri </a:t>
            </a:r>
            <a:br>
              <a:rPr lang="en-US" sz="3300" b="1">
                <a:solidFill>
                  <a:srgbClr val="222222"/>
                </a:solidFill>
                <a:latin typeface="Trebuchet MS"/>
                <a:ea typeface="Trebuchet MS"/>
                <a:cs typeface="Trebuchet MS"/>
                <a:sym typeface="Trebuchet MS"/>
              </a:rPr>
            </a:br>
            <a:r>
              <a:rPr lang="en-US" sz="2400" b="1">
                <a:latin typeface="Trebuchet MS"/>
                <a:ea typeface="Trebuchet MS"/>
                <a:cs typeface="Trebuchet MS"/>
                <a:sym typeface="Trebuchet MS"/>
              </a:rPr>
              <a:t>Tout Elèv Genyen Dwa pou Jwenn Edikasyon</a:t>
            </a:r>
            <a:endParaRPr sz="2400" b="1">
              <a:latin typeface="Trebuchet MS"/>
              <a:ea typeface="Trebuchet MS"/>
              <a:cs typeface="Trebuchet MS"/>
              <a:sym typeface="Trebuchet MS"/>
            </a:endParaRPr>
          </a:p>
        </p:txBody>
      </p:sp>
      <p:sp>
        <p:nvSpPr>
          <p:cNvPr id="383" name="Google Shape;383;p2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22</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1"/>
          <p:cNvSpPr txBox="1">
            <a:spLocks noGrp="1"/>
          </p:cNvSpPr>
          <p:nvPr>
            <p:ph type="body" idx="1"/>
          </p:nvPr>
        </p:nvSpPr>
        <p:spPr>
          <a:xfrm>
            <a:off x="357100" y="1337675"/>
            <a:ext cx="8547600" cy="2503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100"/>
              <a:buNone/>
            </a:pPr>
            <a:r>
              <a:rPr lang="en-US" sz="2000">
                <a:latin typeface="Trebuchet MS"/>
                <a:ea typeface="Trebuchet MS"/>
                <a:cs typeface="Trebuchet MS"/>
                <a:sym typeface="Trebuchet MS"/>
              </a:rPr>
              <a:t>Tout lekòl genyen yon Moun ki se Kontak </a:t>
            </a:r>
            <a:r>
              <a:rPr lang="en-US" sz="2000" i="1">
                <a:latin typeface="Trebuchet MS"/>
                <a:ea typeface="Trebuchet MS"/>
                <a:cs typeface="Trebuchet MS"/>
                <a:sym typeface="Trebuchet MS"/>
              </a:rPr>
              <a:t>McKinney </a:t>
            </a:r>
            <a:r>
              <a:rPr lang="en-US" sz="2000">
                <a:latin typeface="Trebuchet MS"/>
                <a:ea typeface="Trebuchet MS"/>
                <a:cs typeface="Trebuchet MS"/>
                <a:sym typeface="Trebuchet MS"/>
              </a:rPr>
              <a:t>-Vento &amp; Jesyonè Ka nan </a:t>
            </a:r>
            <a:r>
              <a:rPr lang="en-US" sz="2000" i="1">
                <a:latin typeface="Trebuchet MS"/>
                <a:ea typeface="Trebuchet MS"/>
                <a:cs typeface="Trebuchet MS"/>
                <a:sym typeface="Trebuchet MS"/>
              </a:rPr>
              <a:t>McKinney-Vento Homeless Education Pro</a:t>
            </a:r>
            <a:r>
              <a:rPr lang="en-US" sz="2000">
                <a:latin typeface="Trebuchet MS"/>
                <a:ea typeface="Trebuchet MS"/>
                <a:cs typeface="Trebuchet MS"/>
                <a:sym typeface="Trebuchet MS"/>
              </a:rPr>
              <a:t>gram </a:t>
            </a:r>
            <a:r>
              <a:rPr lang="en-US" sz="2000" i="1">
                <a:latin typeface="Trebuchet MS"/>
                <a:ea typeface="Trebuchet MS"/>
                <a:cs typeface="Trebuchet MS"/>
                <a:sym typeface="Trebuchet MS"/>
              </a:rPr>
              <a:t>(MVP</a:t>
            </a:r>
            <a:r>
              <a:rPr lang="en-US" sz="2000">
                <a:latin typeface="Trebuchet MS"/>
                <a:ea typeface="Trebuchet MS"/>
                <a:cs typeface="Trebuchet MS"/>
                <a:sym typeface="Trebuchet MS"/>
              </a:rPr>
              <a:t>), k ap travay avèk fanmi pou:</a:t>
            </a:r>
            <a:endParaRPr sz="20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bay lekòl founiti klasik, inifòm, sèvis adisyonèl ak manje gratis nan lekòl;</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òganize transpò pou ale lekòl kote yo soti a epi retounen lakay;</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jwenn sipò  ak resous kominotè;</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deside ki lekòl ki ta pi bon pou timoun nan;</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kominike avèk lekòl la;</a:t>
            </a:r>
            <a:endParaRPr sz="1800">
              <a:latin typeface="Trebuchet MS"/>
              <a:ea typeface="Trebuchet MS"/>
              <a:cs typeface="Trebuchet MS"/>
              <a:sym typeface="Trebuchet MS"/>
            </a:endParaRPr>
          </a:p>
          <a:p>
            <a:pPr marL="742950" lvl="1" indent="-285750" algn="l" rtl="0">
              <a:lnSpc>
                <a:spcPct val="115000"/>
              </a:lnSpc>
              <a:spcBef>
                <a:spcPts val="360"/>
              </a:spcBef>
              <a:spcAft>
                <a:spcPts val="0"/>
              </a:spcAft>
              <a:buClr>
                <a:schemeClr val="dk1"/>
              </a:buClr>
              <a:buSzPts val="1800"/>
              <a:buFont typeface="Trebuchet MS"/>
              <a:buChar char="•"/>
            </a:pPr>
            <a:r>
              <a:rPr lang="en-US" sz="1800">
                <a:latin typeface="Trebuchet MS"/>
                <a:ea typeface="Trebuchet MS"/>
                <a:cs typeface="Trebuchet MS"/>
                <a:sym typeface="Trebuchet MS"/>
              </a:rPr>
              <a:t>ak plis toujou.</a:t>
            </a:r>
            <a:endParaRPr sz="1800">
              <a:latin typeface="Trebuchet MS"/>
              <a:ea typeface="Trebuchet MS"/>
              <a:cs typeface="Trebuchet MS"/>
              <a:sym typeface="Trebuchet MS"/>
            </a:endParaRPr>
          </a:p>
        </p:txBody>
      </p:sp>
      <p:sp>
        <p:nvSpPr>
          <p:cNvPr id="390" name="Google Shape;390;p21"/>
          <p:cNvSpPr txBox="1">
            <a:spLocks noGrp="1"/>
          </p:cNvSpPr>
          <p:nvPr>
            <p:ph type="title"/>
          </p:nvPr>
        </p:nvSpPr>
        <p:spPr>
          <a:xfrm>
            <a:off x="888168" y="592039"/>
            <a:ext cx="7881000" cy="642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B0F0"/>
              </a:buClr>
              <a:buSzPts val="4400"/>
              <a:buFont typeface="Times New Roman"/>
              <a:buNone/>
            </a:pPr>
            <a:r>
              <a:rPr lang="en-US" sz="3000" b="1">
                <a:latin typeface="Trebuchet MS"/>
                <a:ea typeface="Trebuchet MS"/>
                <a:cs typeface="Trebuchet MS"/>
                <a:sym typeface="Trebuchet MS"/>
              </a:rPr>
              <a:t>Elèv K ap Fè Eksperyans Sanzabri</a:t>
            </a:r>
            <a:endParaRPr sz="3000" b="1">
              <a:latin typeface="Trebuchet MS"/>
              <a:ea typeface="Trebuchet MS"/>
              <a:cs typeface="Trebuchet MS"/>
              <a:sym typeface="Trebuchet MS"/>
            </a:endParaRPr>
          </a:p>
        </p:txBody>
      </p:sp>
      <p:sp>
        <p:nvSpPr>
          <p:cNvPr id="391" name="Google Shape;391;p2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23</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2"/>
          <p:cNvSpPr txBox="1">
            <a:spLocks noGrp="1"/>
          </p:cNvSpPr>
          <p:nvPr>
            <p:ph type="title"/>
          </p:nvPr>
        </p:nvSpPr>
        <p:spPr>
          <a:xfrm>
            <a:off x="650470" y="876750"/>
            <a:ext cx="8229600" cy="542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3131"/>
              <a:buFont typeface="Times New Roman"/>
              <a:buNone/>
            </a:pPr>
            <a:br>
              <a:rPr lang="en-US">
                <a:latin typeface="Times New Roman"/>
                <a:ea typeface="Times New Roman"/>
                <a:cs typeface="Times New Roman"/>
                <a:sym typeface="Times New Roman"/>
              </a:rPr>
            </a:br>
            <a:r>
              <a:rPr lang="en-US" sz="3300" b="1">
                <a:latin typeface="Trebuchet MS"/>
                <a:ea typeface="Trebuchet MS"/>
                <a:cs typeface="Trebuchet MS"/>
                <a:sym typeface="Trebuchet MS"/>
              </a:rPr>
              <a:t>Elèv K ap Fè Eksperyans Sanzabri</a:t>
            </a:r>
            <a:br>
              <a:rPr lang="en-US" sz="3300" b="1">
                <a:latin typeface="Trebuchet MS"/>
                <a:ea typeface="Trebuchet MS"/>
                <a:cs typeface="Trebuchet MS"/>
                <a:sym typeface="Trebuchet MS"/>
              </a:rPr>
            </a:br>
            <a:endParaRPr sz="3300" b="1">
              <a:latin typeface="Trebuchet MS"/>
              <a:ea typeface="Trebuchet MS"/>
              <a:cs typeface="Trebuchet MS"/>
              <a:sym typeface="Trebuchet MS"/>
            </a:endParaRPr>
          </a:p>
        </p:txBody>
      </p:sp>
      <p:sp>
        <p:nvSpPr>
          <p:cNvPr id="398" name="Google Shape;398;p2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24</a:t>
            </a:fld>
            <a:endParaRPr sz="1300">
              <a:solidFill>
                <a:srgbClr val="000000"/>
              </a:solidFill>
              <a:latin typeface="Arial"/>
              <a:ea typeface="Arial"/>
              <a:cs typeface="Arial"/>
              <a:sym typeface="Arial"/>
            </a:endParaRPr>
          </a:p>
        </p:txBody>
      </p:sp>
      <p:sp>
        <p:nvSpPr>
          <p:cNvPr id="399" name="Google Shape;399;p22"/>
          <p:cNvSpPr txBox="1"/>
          <p:nvPr/>
        </p:nvSpPr>
        <p:spPr>
          <a:xfrm>
            <a:off x="317962" y="1419155"/>
            <a:ext cx="8167200" cy="3278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rebuchet MS"/>
                <a:ea typeface="Trebuchet MS"/>
                <a:cs typeface="Trebuchet MS"/>
                <a:sym typeface="Trebuchet MS"/>
              </a:rPr>
              <a:t>Enfòmasyon pou Kontakte MVP</a:t>
            </a:r>
            <a:endParaRPr sz="14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2"/>
                </a:solidFill>
                <a:latin typeface="Trebuchet MS"/>
                <a:ea typeface="Trebuchet MS"/>
                <a:cs typeface="Trebuchet MS"/>
                <a:sym typeface="Trebuchet MS"/>
              </a:rPr>
              <a:t>Kontakte pwogram </a:t>
            </a:r>
            <a:r>
              <a:rPr lang="en-US" sz="2000" b="0" i="1" u="none" strike="noStrike" cap="none">
                <a:solidFill>
                  <a:schemeClr val="dk2"/>
                </a:solidFill>
                <a:latin typeface="Trebuchet MS"/>
                <a:ea typeface="Trebuchet MS"/>
                <a:cs typeface="Trebuchet MS"/>
                <a:sym typeface="Trebuchet MS"/>
              </a:rPr>
              <a:t>McKinney-Vento Homeless Education Program (MVP)</a:t>
            </a:r>
            <a:r>
              <a:rPr lang="en-US" sz="2000" b="0" i="0" u="none" strike="noStrike" cap="none">
                <a:solidFill>
                  <a:schemeClr val="dk2"/>
                </a:solidFill>
                <a:latin typeface="Trebuchet MS"/>
                <a:ea typeface="Trebuchet MS"/>
                <a:cs typeface="Trebuchet MS"/>
                <a:sym typeface="Trebuchet MS"/>
              </a:rPr>
              <a:t> oswa w ta renmen ranpli yon Kesyonè sou Lojman pou Elèv</a:t>
            </a:r>
            <a:endParaRPr sz="2000" b="0" i="1" u="none" strike="noStrike" cap="none">
              <a:solidFill>
                <a:schemeClr val="dk2"/>
              </a:solidFill>
              <a:latin typeface="Trebuchet MS"/>
              <a:ea typeface="Trebuchet MS"/>
              <a:cs typeface="Trebuchet MS"/>
              <a:sym typeface="Trebuchet MS"/>
            </a:endParaRPr>
          </a:p>
          <a:p>
            <a:pPr marL="742950" marR="0" lvl="1" indent="-285750" algn="l" rtl="0">
              <a:lnSpc>
                <a:spcPct val="115000"/>
              </a:lnSpc>
              <a:spcBef>
                <a:spcPts val="0"/>
              </a:spcBef>
              <a:spcAft>
                <a:spcPts val="0"/>
              </a:spcAft>
              <a:buClr>
                <a:schemeClr val="dk2"/>
              </a:buClr>
              <a:buSzPts val="2000"/>
              <a:buFont typeface="Trebuchet MS"/>
              <a:buChar char="○"/>
            </a:pPr>
            <a:r>
              <a:rPr lang="en-US" sz="2000" b="0" i="0" u="none" strike="noStrike" cap="none">
                <a:solidFill>
                  <a:schemeClr val="dk2"/>
                </a:solidFill>
                <a:latin typeface="Trebuchet MS"/>
                <a:ea typeface="Trebuchet MS"/>
                <a:cs typeface="Trebuchet MS"/>
                <a:sym typeface="Trebuchet MS"/>
              </a:rPr>
              <a:t>(561) 350-0778</a:t>
            </a:r>
            <a:endParaRPr sz="2000" b="0" i="0" u="none" strike="noStrike" cap="none">
              <a:solidFill>
                <a:schemeClr val="dk2"/>
              </a:solidFill>
              <a:latin typeface="Trebuchet MS"/>
              <a:ea typeface="Trebuchet MS"/>
              <a:cs typeface="Trebuchet MS"/>
              <a:sym typeface="Trebuchet MS"/>
            </a:endParaRPr>
          </a:p>
          <a:p>
            <a:pPr marL="742950" marR="0" lvl="1" indent="-285750" algn="l" rtl="0">
              <a:lnSpc>
                <a:spcPct val="115000"/>
              </a:lnSpc>
              <a:spcBef>
                <a:spcPts val="0"/>
              </a:spcBef>
              <a:spcAft>
                <a:spcPts val="0"/>
              </a:spcAft>
              <a:buClr>
                <a:schemeClr val="dk1"/>
              </a:buClr>
              <a:buSzPts val="2000"/>
              <a:buFont typeface="Trebuchet MS"/>
              <a:buChar char="○"/>
            </a:pPr>
            <a:r>
              <a:rPr lang="en-US" sz="2000" b="0" i="0" u="sng" strike="noStrike" cap="none">
                <a:solidFill>
                  <a:srgbClr val="0B5394"/>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MVPhomeless@palmbeachschools.org</a:t>
            </a:r>
            <a:r>
              <a:rPr lang="en-US" sz="2000" b="0" i="0" u="none" strike="noStrike" cap="none">
                <a:solidFill>
                  <a:srgbClr val="0B5394"/>
                </a:solidFill>
                <a:latin typeface="Trebuchet MS"/>
                <a:ea typeface="Trebuchet MS"/>
                <a:cs typeface="Trebuchet MS"/>
                <a:sym typeface="Trebuchet MS"/>
              </a:rPr>
              <a:t> </a:t>
            </a:r>
            <a:endParaRPr sz="20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3"/>
          <p:cNvSpPr txBox="1">
            <a:spLocks noGrp="1"/>
          </p:cNvSpPr>
          <p:nvPr>
            <p:ph type="body" idx="1"/>
          </p:nvPr>
        </p:nvSpPr>
        <p:spPr>
          <a:xfrm>
            <a:off x="999461" y="1320800"/>
            <a:ext cx="7577400" cy="2757600"/>
          </a:xfrm>
          <a:prstGeom prst="rect">
            <a:avLst/>
          </a:prstGeom>
          <a:noFill/>
          <a:ln>
            <a:noFill/>
          </a:ln>
        </p:spPr>
        <p:txBody>
          <a:bodyPr spcFirstLastPara="1" wrap="square" lIns="91425" tIns="45700" rIns="91425" bIns="45700" anchor="t" anchorCtr="0">
            <a:normAutofit fontScale="92500" lnSpcReduction="20000"/>
          </a:bodyPr>
          <a:lstStyle/>
          <a:p>
            <a:pPr marL="342900" lvl="0" indent="-327595" algn="l" rtl="0">
              <a:lnSpc>
                <a:spcPct val="115000"/>
              </a:lnSpc>
              <a:spcBef>
                <a:spcPts val="0"/>
              </a:spcBef>
              <a:spcAft>
                <a:spcPts val="0"/>
              </a:spcAft>
              <a:buClr>
                <a:srgbClr val="000000"/>
              </a:buClr>
              <a:buSzPct val="100000"/>
              <a:buFont typeface="Trebuchet MS"/>
              <a:buChar char="●"/>
            </a:pPr>
            <a:r>
              <a:rPr lang="en-US" sz="2550" dirty="0" err="1">
                <a:solidFill>
                  <a:srgbClr val="000000"/>
                </a:solidFill>
                <a:latin typeface="Trebuchet MS"/>
                <a:ea typeface="Trebuchet MS"/>
                <a:cs typeface="Trebuchet MS"/>
                <a:sym typeface="Trebuchet MS"/>
              </a:rPr>
              <a:t>Opòtinite</a:t>
            </a:r>
            <a:r>
              <a:rPr lang="en-US" sz="2550" dirty="0">
                <a:solidFill>
                  <a:srgbClr val="000000"/>
                </a:solidFill>
                <a:latin typeface="Trebuchet MS"/>
                <a:ea typeface="Trebuchet MS"/>
                <a:cs typeface="Trebuchet MS"/>
                <a:sym typeface="Trebuchet MS"/>
              </a:rPr>
              <a:t> </a:t>
            </a:r>
            <a:r>
              <a:rPr lang="en-US" sz="2550" dirty="0" err="1">
                <a:solidFill>
                  <a:srgbClr val="000000"/>
                </a:solidFill>
                <a:latin typeface="Trebuchet MS"/>
                <a:ea typeface="Trebuchet MS"/>
                <a:cs typeface="Trebuchet MS"/>
                <a:sym typeface="Trebuchet MS"/>
              </a:rPr>
              <a:t>pou</a:t>
            </a:r>
            <a:r>
              <a:rPr lang="en-US" sz="2550" dirty="0">
                <a:solidFill>
                  <a:srgbClr val="000000"/>
                </a:solidFill>
                <a:latin typeface="Trebuchet MS"/>
                <a:ea typeface="Trebuchet MS"/>
                <a:cs typeface="Trebuchet MS"/>
                <a:sym typeface="Trebuchet MS"/>
              </a:rPr>
              <a:t> </a:t>
            </a:r>
            <a:r>
              <a:rPr lang="en-US" sz="2550" dirty="0" err="1">
                <a:solidFill>
                  <a:srgbClr val="000000"/>
                </a:solidFill>
                <a:latin typeface="Trebuchet MS"/>
                <a:ea typeface="Trebuchet MS"/>
                <a:cs typeface="Trebuchet MS"/>
                <a:sym typeface="Trebuchet MS"/>
              </a:rPr>
              <a:t>paran</a:t>
            </a:r>
            <a:r>
              <a:rPr lang="en-US" sz="2550" dirty="0">
                <a:solidFill>
                  <a:srgbClr val="000000"/>
                </a:solidFill>
                <a:latin typeface="Trebuchet MS"/>
                <a:ea typeface="Trebuchet MS"/>
                <a:cs typeface="Trebuchet MS"/>
                <a:sym typeface="Trebuchet MS"/>
              </a:rPr>
              <a:t> </a:t>
            </a:r>
            <a:r>
              <a:rPr lang="en-US" sz="2550" dirty="0" err="1">
                <a:solidFill>
                  <a:srgbClr val="000000"/>
                </a:solidFill>
                <a:latin typeface="Trebuchet MS"/>
                <a:ea typeface="Trebuchet MS"/>
                <a:cs typeface="Trebuchet MS"/>
                <a:sym typeface="Trebuchet MS"/>
              </a:rPr>
              <a:t>poze</a:t>
            </a:r>
            <a:r>
              <a:rPr lang="en-US" sz="2550" dirty="0">
                <a:solidFill>
                  <a:srgbClr val="000000"/>
                </a:solidFill>
                <a:latin typeface="Trebuchet MS"/>
                <a:ea typeface="Trebuchet MS"/>
                <a:cs typeface="Trebuchet MS"/>
                <a:sym typeface="Trebuchet MS"/>
              </a:rPr>
              <a:t> </a:t>
            </a:r>
            <a:r>
              <a:rPr lang="en-US" sz="2550" dirty="0" err="1">
                <a:solidFill>
                  <a:srgbClr val="000000"/>
                </a:solidFill>
                <a:latin typeface="Trebuchet MS"/>
                <a:ea typeface="Trebuchet MS"/>
                <a:cs typeface="Trebuchet MS"/>
                <a:sym typeface="Trebuchet MS"/>
              </a:rPr>
              <a:t>kesyon</a:t>
            </a:r>
            <a:r>
              <a:rPr lang="en-US" sz="2550" dirty="0">
                <a:solidFill>
                  <a:srgbClr val="000000"/>
                </a:solidFill>
                <a:latin typeface="Trebuchet MS"/>
                <a:ea typeface="Trebuchet MS"/>
                <a:cs typeface="Trebuchet MS"/>
                <a:sym typeface="Trebuchet MS"/>
              </a:rPr>
              <a:t> </a:t>
            </a:r>
            <a:r>
              <a:rPr lang="en-US" sz="2550" dirty="0" err="1">
                <a:solidFill>
                  <a:srgbClr val="000000"/>
                </a:solidFill>
                <a:latin typeface="Trebuchet MS"/>
                <a:ea typeface="Trebuchet MS"/>
                <a:cs typeface="Trebuchet MS"/>
                <a:sym typeface="Trebuchet MS"/>
              </a:rPr>
              <a:t>ak</a:t>
            </a:r>
            <a:r>
              <a:rPr lang="en-US" sz="2550" dirty="0">
                <a:solidFill>
                  <a:srgbClr val="000000"/>
                </a:solidFill>
                <a:latin typeface="Trebuchet MS"/>
                <a:ea typeface="Trebuchet MS"/>
                <a:cs typeface="Trebuchet MS"/>
                <a:sym typeface="Trebuchet MS"/>
              </a:rPr>
              <a:t> bay </a:t>
            </a:r>
            <a:r>
              <a:rPr lang="en-US" sz="2550" dirty="0" err="1">
                <a:solidFill>
                  <a:srgbClr val="000000"/>
                </a:solidFill>
                <a:latin typeface="Trebuchet MS"/>
                <a:ea typeface="Trebuchet MS"/>
                <a:cs typeface="Trebuchet MS"/>
                <a:sym typeface="Trebuchet MS"/>
              </a:rPr>
              <a:t>opinyon</a:t>
            </a:r>
            <a:endParaRPr sz="2550" dirty="0">
              <a:solidFill>
                <a:srgbClr val="000000"/>
              </a:solidFill>
              <a:latin typeface="Trebuchet MS"/>
              <a:ea typeface="Trebuchet MS"/>
              <a:cs typeface="Trebuchet MS"/>
              <a:sym typeface="Trebuchet MS"/>
            </a:endParaRPr>
          </a:p>
          <a:p>
            <a:pPr marL="342900" lvl="0" indent="-327595" algn="l" rtl="0">
              <a:lnSpc>
                <a:spcPct val="115000"/>
              </a:lnSpc>
              <a:spcBef>
                <a:spcPts val="520"/>
              </a:spcBef>
              <a:spcAft>
                <a:spcPts val="0"/>
              </a:spcAft>
              <a:buClr>
                <a:srgbClr val="000000"/>
              </a:buClr>
              <a:buSzPct val="100000"/>
              <a:buFont typeface="Trebuchet MS"/>
              <a:buChar char="●"/>
            </a:pPr>
            <a:r>
              <a:rPr lang="en-US" sz="2550" dirty="0" err="1">
                <a:solidFill>
                  <a:srgbClr val="000000"/>
                </a:solidFill>
                <a:latin typeface="Trebuchet MS"/>
                <a:ea typeface="Trebuchet MS"/>
                <a:cs typeface="Trebuchet MS"/>
                <a:sym typeface="Trebuchet MS"/>
              </a:rPr>
              <a:t>Konplete</a:t>
            </a:r>
            <a:r>
              <a:rPr lang="en-US" sz="2550" dirty="0">
                <a:solidFill>
                  <a:srgbClr val="000000"/>
                </a:solidFill>
                <a:latin typeface="Trebuchet MS"/>
                <a:ea typeface="Trebuchet MS"/>
                <a:cs typeface="Trebuchet MS"/>
                <a:sym typeface="Trebuchet MS"/>
              </a:rPr>
              <a:t> </a:t>
            </a:r>
            <a:r>
              <a:rPr lang="en-US" sz="2550" dirty="0" err="1">
                <a:solidFill>
                  <a:srgbClr val="000000"/>
                </a:solidFill>
                <a:latin typeface="Trebuchet MS"/>
                <a:ea typeface="Trebuchet MS"/>
                <a:cs typeface="Trebuchet MS"/>
                <a:sym typeface="Trebuchet MS"/>
              </a:rPr>
              <a:t>evalyasyon</a:t>
            </a:r>
            <a:r>
              <a:rPr lang="en-US" sz="2550" dirty="0">
                <a:solidFill>
                  <a:srgbClr val="000000"/>
                </a:solidFill>
                <a:latin typeface="Trebuchet MS"/>
                <a:ea typeface="Trebuchet MS"/>
                <a:cs typeface="Trebuchet MS"/>
                <a:sym typeface="Trebuchet MS"/>
              </a:rPr>
              <a:t> </a:t>
            </a:r>
            <a:endParaRPr sz="2550" dirty="0">
              <a:latin typeface="Trebuchet MS"/>
              <a:ea typeface="Trebuchet MS"/>
              <a:cs typeface="Trebuchet MS"/>
              <a:sym typeface="Trebuchet MS"/>
            </a:endParaRPr>
          </a:p>
          <a:p>
            <a:pPr marL="342900" lvl="0" indent="-177800" algn="l" rtl="0">
              <a:lnSpc>
                <a:spcPct val="115000"/>
              </a:lnSpc>
              <a:spcBef>
                <a:spcPts val="520"/>
              </a:spcBef>
              <a:spcAft>
                <a:spcPts val="0"/>
              </a:spcAft>
              <a:buClr>
                <a:schemeClr val="dk1"/>
              </a:buClr>
              <a:buSzPct val="100000"/>
              <a:buNone/>
            </a:pPr>
            <a:endParaRPr sz="2600" dirty="0">
              <a:solidFill>
                <a:srgbClr val="000000"/>
              </a:solidFill>
              <a:latin typeface="Times New Roman"/>
              <a:ea typeface="Times New Roman"/>
              <a:cs typeface="Times New Roman"/>
              <a:sym typeface="Times New Roman"/>
            </a:endParaRPr>
          </a:p>
          <a:p>
            <a:pPr marL="0" lvl="0" indent="0" algn="l" rtl="0">
              <a:lnSpc>
                <a:spcPct val="115000"/>
              </a:lnSpc>
              <a:spcBef>
                <a:spcPts val="480"/>
              </a:spcBef>
              <a:spcAft>
                <a:spcPts val="0"/>
              </a:spcAft>
              <a:buClr>
                <a:srgbClr val="000000"/>
              </a:buClr>
              <a:buSzPct val="94117"/>
              <a:buNone/>
            </a:pPr>
            <a:r>
              <a:rPr lang="en-US" sz="2550" dirty="0" err="1">
                <a:solidFill>
                  <a:srgbClr val="000000"/>
                </a:solidFill>
                <a:latin typeface="Trebuchet MS"/>
                <a:ea typeface="Trebuchet MS"/>
                <a:cs typeface="Trebuchet MS"/>
                <a:sym typeface="Trebuchet MS"/>
              </a:rPr>
              <a:t>Mèsi</a:t>
            </a:r>
            <a:r>
              <a:rPr lang="en-US" sz="2550" dirty="0">
                <a:solidFill>
                  <a:srgbClr val="000000"/>
                </a:solidFill>
                <a:latin typeface="Trebuchet MS"/>
                <a:ea typeface="Trebuchet MS"/>
                <a:cs typeface="Trebuchet MS"/>
                <a:sym typeface="Trebuchet MS"/>
              </a:rPr>
              <a:t> </a:t>
            </a:r>
            <a:r>
              <a:rPr lang="en-US" sz="2550" dirty="0" err="1">
                <a:solidFill>
                  <a:srgbClr val="000000"/>
                </a:solidFill>
                <a:latin typeface="Trebuchet MS"/>
                <a:ea typeface="Trebuchet MS"/>
                <a:cs typeface="Trebuchet MS"/>
                <a:sym typeface="Trebuchet MS"/>
              </a:rPr>
              <a:t>pou</a:t>
            </a:r>
            <a:r>
              <a:rPr lang="en-US" sz="2550" dirty="0">
                <a:solidFill>
                  <a:srgbClr val="000000"/>
                </a:solidFill>
                <a:latin typeface="Trebuchet MS"/>
                <a:ea typeface="Trebuchet MS"/>
                <a:cs typeface="Trebuchet MS"/>
                <a:sym typeface="Trebuchet MS"/>
              </a:rPr>
              <a:t> </a:t>
            </a:r>
            <a:r>
              <a:rPr lang="en-US" sz="2550" dirty="0" err="1">
                <a:solidFill>
                  <a:srgbClr val="000000"/>
                </a:solidFill>
                <a:latin typeface="Trebuchet MS"/>
                <a:ea typeface="Trebuchet MS"/>
                <a:cs typeface="Trebuchet MS"/>
                <a:sym typeface="Trebuchet MS"/>
              </a:rPr>
              <a:t>prezans</a:t>
            </a:r>
            <a:r>
              <a:rPr lang="en-US" sz="2550" dirty="0">
                <a:solidFill>
                  <a:srgbClr val="000000"/>
                </a:solidFill>
                <a:latin typeface="Trebuchet MS"/>
                <a:ea typeface="Trebuchet MS"/>
                <a:cs typeface="Trebuchet MS"/>
                <a:sym typeface="Trebuchet MS"/>
              </a:rPr>
              <a:t>, </a:t>
            </a:r>
            <a:r>
              <a:rPr lang="en-US" sz="2550" dirty="0" err="1">
                <a:solidFill>
                  <a:srgbClr val="000000"/>
                </a:solidFill>
                <a:latin typeface="Trebuchet MS"/>
                <a:ea typeface="Trebuchet MS"/>
                <a:cs typeface="Trebuchet MS"/>
                <a:sym typeface="Trebuchet MS"/>
              </a:rPr>
              <a:t>patisipasyon</a:t>
            </a:r>
            <a:r>
              <a:rPr lang="en-US" sz="2550" dirty="0">
                <a:solidFill>
                  <a:srgbClr val="000000"/>
                </a:solidFill>
                <a:latin typeface="Trebuchet MS"/>
                <a:ea typeface="Trebuchet MS"/>
                <a:cs typeface="Trebuchet MS"/>
                <a:sym typeface="Trebuchet MS"/>
              </a:rPr>
              <a:t> </a:t>
            </a:r>
            <a:r>
              <a:rPr lang="en-US" sz="2550" dirty="0" err="1">
                <a:solidFill>
                  <a:srgbClr val="000000"/>
                </a:solidFill>
                <a:latin typeface="Trebuchet MS"/>
                <a:ea typeface="Trebuchet MS"/>
                <a:cs typeface="Trebuchet MS"/>
                <a:sym typeface="Trebuchet MS"/>
              </a:rPr>
              <a:t>ak</a:t>
            </a:r>
            <a:r>
              <a:rPr lang="en-US" sz="2550" dirty="0">
                <a:solidFill>
                  <a:srgbClr val="000000"/>
                </a:solidFill>
                <a:latin typeface="Trebuchet MS"/>
                <a:ea typeface="Trebuchet MS"/>
                <a:cs typeface="Trebuchet MS"/>
                <a:sym typeface="Trebuchet MS"/>
              </a:rPr>
              <a:t> </a:t>
            </a:r>
            <a:r>
              <a:rPr lang="en-US" sz="2550" dirty="0" err="1">
                <a:solidFill>
                  <a:srgbClr val="000000"/>
                </a:solidFill>
                <a:latin typeface="Trebuchet MS"/>
                <a:ea typeface="Trebuchet MS"/>
                <a:cs typeface="Trebuchet MS"/>
                <a:sym typeface="Trebuchet MS"/>
              </a:rPr>
              <a:t>opinyon</a:t>
            </a:r>
            <a:r>
              <a:rPr lang="en-US" sz="2550" dirty="0">
                <a:solidFill>
                  <a:srgbClr val="000000"/>
                </a:solidFill>
                <a:latin typeface="Trebuchet MS"/>
                <a:ea typeface="Trebuchet MS"/>
                <a:cs typeface="Trebuchet MS"/>
                <a:sym typeface="Trebuchet MS"/>
              </a:rPr>
              <a:t> w.  </a:t>
            </a:r>
            <a:endParaRPr sz="2550" dirty="0">
              <a:solidFill>
                <a:srgbClr val="000000"/>
              </a:solidFill>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ct val="171428"/>
              <a:buNone/>
            </a:pPr>
            <a:endParaRPr dirty="0">
              <a:solidFill>
                <a:srgbClr val="000000"/>
              </a:solidFill>
              <a:latin typeface="Times New Roman"/>
              <a:ea typeface="Times New Roman"/>
              <a:cs typeface="Times New Roman"/>
              <a:sym typeface="Times New Roman"/>
            </a:endParaRPr>
          </a:p>
          <a:p>
            <a:pPr marL="0" lvl="0" indent="0" algn="l" rtl="0">
              <a:lnSpc>
                <a:spcPct val="115000"/>
              </a:lnSpc>
              <a:spcBef>
                <a:spcPts val="320"/>
              </a:spcBef>
              <a:spcAft>
                <a:spcPts val="0"/>
              </a:spcAft>
              <a:buClr>
                <a:schemeClr val="dk1"/>
              </a:buClr>
              <a:buSzPct val="100000"/>
              <a:buNone/>
            </a:pPr>
            <a:endParaRPr sz="1600" dirty="0">
              <a:solidFill>
                <a:srgbClr val="000000"/>
              </a:solidFill>
              <a:latin typeface="Times New Roman"/>
              <a:ea typeface="Times New Roman"/>
              <a:cs typeface="Times New Roman"/>
              <a:sym typeface="Times New Roman"/>
            </a:endParaRPr>
          </a:p>
          <a:p>
            <a:pPr marL="0" lvl="0" indent="0" algn="l" rtl="0">
              <a:lnSpc>
                <a:spcPct val="115000"/>
              </a:lnSpc>
              <a:spcBef>
                <a:spcPts val="480"/>
              </a:spcBef>
              <a:spcAft>
                <a:spcPts val="0"/>
              </a:spcAft>
              <a:buClr>
                <a:srgbClr val="000000"/>
              </a:buClr>
              <a:buSzPct val="171428"/>
              <a:buNone/>
            </a:pPr>
            <a:r>
              <a:rPr lang="en-US" sz="2600" dirty="0" err="1">
                <a:solidFill>
                  <a:srgbClr val="000000"/>
                </a:solidFill>
                <a:latin typeface="Times New Roman"/>
                <a:ea typeface="Times New Roman"/>
                <a:cs typeface="Times New Roman"/>
                <a:sym typeface="Times New Roman"/>
              </a:rPr>
              <a:t>Nou</a:t>
            </a:r>
            <a:r>
              <a:rPr lang="en-US" sz="2600" dirty="0">
                <a:solidFill>
                  <a:srgbClr val="000000"/>
                </a:solidFill>
                <a:latin typeface="Times New Roman"/>
                <a:ea typeface="Times New Roman"/>
                <a:cs typeface="Times New Roman"/>
                <a:sym typeface="Times New Roman"/>
              </a:rPr>
              <a:t> </a:t>
            </a:r>
            <a:r>
              <a:rPr lang="en-US" sz="2600" dirty="0" err="1">
                <a:solidFill>
                  <a:srgbClr val="000000"/>
                </a:solidFill>
                <a:latin typeface="Times New Roman"/>
                <a:ea typeface="Times New Roman"/>
                <a:cs typeface="Times New Roman"/>
                <a:sym typeface="Times New Roman"/>
              </a:rPr>
              <a:t>espere</a:t>
            </a:r>
            <a:r>
              <a:rPr lang="en-US" sz="2600" dirty="0">
                <a:solidFill>
                  <a:srgbClr val="000000"/>
                </a:solidFill>
                <a:latin typeface="Times New Roman"/>
                <a:ea typeface="Times New Roman"/>
                <a:cs typeface="Times New Roman"/>
                <a:sym typeface="Times New Roman"/>
              </a:rPr>
              <a:t> w </a:t>
            </a:r>
            <a:r>
              <a:rPr lang="en-US" sz="2600" dirty="0" err="1">
                <a:solidFill>
                  <a:srgbClr val="000000"/>
                </a:solidFill>
                <a:latin typeface="Times New Roman"/>
                <a:ea typeface="Times New Roman"/>
                <a:cs typeface="Times New Roman"/>
                <a:sym typeface="Times New Roman"/>
              </a:rPr>
              <a:t>pase</a:t>
            </a:r>
            <a:r>
              <a:rPr lang="en-US" sz="2600" dirty="0">
                <a:solidFill>
                  <a:srgbClr val="000000"/>
                </a:solidFill>
                <a:latin typeface="Times New Roman"/>
                <a:ea typeface="Times New Roman"/>
                <a:cs typeface="Times New Roman"/>
                <a:sym typeface="Times New Roman"/>
              </a:rPr>
              <a:t> yon </a:t>
            </a:r>
            <a:r>
              <a:rPr lang="en-US" sz="2600" dirty="0" err="1">
                <a:solidFill>
                  <a:srgbClr val="000000"/>
                </a:solidFill>
                <a:latin typeface="Times New Roman"/>
                <a:ea typeface="Times New Roman"/>
                <a:cs typeface="Times New Roman"/>
                <a:sym typeface="Times New Roman"/>
              </a:rPr>
              <a:t>bòn</a:t>
            </a:r>
            <a:r>
              <a:rPr lang="en-US" sz="2600" dirty="0">
                <a:solidFill>
                  <a:srgbClr val="000000"/>
                </a:solidFill>
                <a:latin typeface="Times New Roman"/>
                <a:ea typeface="Times New Roman"/>
                <a:cs typeface="Times New Roman"/>
                <a:sym typeface="Times New Roman"/>
              </a:rPr>
              <a:t> </a:t>
            </a:r>
            <a:r>
              <a:rPr lang="en-US" sz="2600" dirty="0" err="1">
                <a:solidFill>
                  <a:srgbClr val="000000"/>
                </a:solidFill>
                <a:latin typeface="Times New Roman"/>
                <a:ea typeface="Times New Roman"/>
                <a:cs typeface="Times New Roman"/>
                <a:sym typeface="Times New Roman"/>
              </a:rPr>
              <a:t>ane</a:t>
            </a:r>
            <a:r>
              <a:rPr lang="en-US" sz="2600" dirty="0">
                <a:solidFill>
                  <a:srgbClr val="000000"/>
                </a:solidFill>
                <a:latin typeface="Times New Roman"/>
                <a:ea typeface="Times New Roman"/>
                <a:cs typeface="Times New Roman"/>
                <a:sym typeface="Times New Roman"/>
              </a:rPr>
              <a:t> </a:t>
            </a:r>
            <a:r>
              <a:rPr lang="en-US" sz="2600" dirty="0" err="1">
                <a:solidFill>
                  <a:srgbClr val="000000"/>
                </a:solidFill>
                <a:latin typeface="Times New Roman"/>
                <a:ea typeface="Times New Roman"/>
                <a:cs typeface="Times New Roman"/>
                <a:sym typeface="Times New Roman"/>
              </a:rPr>
              <a:t>akademik</a:t>
            </a:r>
            <a:r>
              <a:rPr lang="en-US" sz="2600" dirty="0">
                <a:solidFill>
                  <a:srgbClr val="000000"/>
                </a:solidFill>
                <a:latin typeface="Times New Roman"/>
                <a:ea typeface="Times New Roman"/>
                <a:cs typeface="Times New Roman"/>
                <a:sym typeface="Times New Roman"/>
              </a:rPr>
              <a:t>! </a:t>
            </a:r>
            <a:endParaRPr sz="2600" dirty="0"/>
          </a:p>
        </p:txBody>
      </p:sp>
      <p:sp>
        <p:nvSpPr>
          <p:cNvPr id="406" name="Google Shape;406;p23"/>
          <p:cNvSpPr txBox="1">
            <a:spLocks noGrp="1"/>
          </p:cNvSpPr>
          <p:nvPr>
            <p:ph type="title"/>
          </p:nvPr>
        </p:nvSpPr>
        <p:spPr>
          <a:xfrm>
            <a:off x="457200" y="283412"/>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Konklizyon </a:t>
            </a:r>
            <a:endParaRPr sz="3000">
              <a:latin typeface="Trebuchet MS"/>
              <a:ea typeface="Trebuchet MS"/>
              <a:cs typeface="Trebuchet MS"/>
              <a:sym typeface="Trebuchet MS"/>
            </a:endParaRPr>
          </a:p>
        </p:txBody>
      </p:sp>
      <p:sp>
        <p:nvSpPr>
          <p:cNvPr id="407" name="Google Shape;407;p2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25</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
          <p:cNvSpPr txBox="1">
            <a:spLocks noGrp="1"/>
          </p:cNvSpPr>
          <p:nvPr>
            <p:ph type="body" idx="1"/>
          </p:nvPr>
        </p:nvSpPr>
        <p:spPr>
          <a:xfrm>
            <a:off x="2963409" y="1305988"/>
            <a:ext cx="5723400" cy="7050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US" sz="2000">
                <a:latin typeface="Trebuchet MS"/>
                <a:ea typeface="Trebuchet MS"/>
                <a:cs typeface="Trebuchet MS"/>
                <a:sym typeface="Trebuchet MS"/>
              </a:rPr>
              <a:t>Tit I an fè pati yon lwa federal ki bay lekòl li seleksyone yo lajan pou:</a:t>
            </a:r>
            <a:endParaRPr sz="2000">
              <a:latin typeface="Trebuchet MS"/>
              <a:ea typeface="Trebuchet MS"/>
              <a:cs typeface="Trebuchet MS"/>
              <a:sym typeface="Trebuchet MS"/>
            </a:endParaRPr>
          </a:p>
        </p:txBody>
      </p:sp>
      <p:sp>
        <p:nvSpPr>
          <p:cNvPr id="202" name="Google Shape;202;p3"/>
          <p:cNvSpPr txBox="1">
            <a:spLocks noGrp="1"/>
          </p:cNvSpPr>
          <p:nvPr>
            <p:ph type="body" idx="2"/>
          </p:nvPr>
        </p:nvSpPr>
        <p:spPr>
          <a:xfrm>
            <a:off x="3344334" y="2199446"/>
            <a:ext cx="4865100" cy="1992600"/>
          </a:xfrm>
          <a:prstGeom prst="rect">
            <a:avLst/>
          </a:prstGeom>
          <a:noFill/>
          <a:ln>
            <a:noFill/>
          </a:ln>
        </p:spPr>
        <p:txBody>
          <a:bodyPr spcFirstLastPara="1" wrap="square" lIns="91425" tIns="45700" rIns="91425" bIns="45700" anchor="t" anchorCtr="0">
            <a:noAutofit/>
          </a:bodyPr>
          <a:lstStyle/>
          <a:p>
            <a:pPr marL="342900" lvl="0" indent="-304800"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ede satisfè bezwen ak objektif edikatif elèv, </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ofri estaf yo fòmasyon pwofesyonèl, epi</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US" sz="2000">
                <a:latin typeface="Trebuchet MS"/>
                <a:ea typeface="Trebuchet MS"/>
                <a:cs typeface="Trebuchet MS"/>
                <a:sym typeface="Trebuchet MS"/>
              </a:rPr>
              <a:t>Sipòte asosyasyon ant lekòl ak paran. </a:t>
            </a:r>
            <a:endParaRPr sz="2000">
              <a:latin typeface="Trebuchet MS"/>
              <a:ea typeface="Trebuchet MS"/>
              <a:cs typeface="Trebuchet MS"/>
              <a:sym typeface="Trebuchet MS"/>
            </a:endParaRPr>
          </a:p>
        </p:txBody>
      </p:sp>
      <p:sp>
        <p:nvSpPr>
          <p:cNvPr id="203" name="Google Shape;203;p3"/>
          <p:cNvSpPr txBox="1">
            <a:spLocks noGrp="1"/>
          </p:cNvSpPr>
          <p:nvPr>
            <p:ph type="title"/>
          </p:nvPr>
        </p:nvSpPr>
        <p:spPr>
          <a:xfrm>
            <a:off x="457200" y="425451"/>
            <a:ext cx="8229600" cy="768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Kisa Tit I an ye?</a:t>
            </a:r>
            <a:endParaRPr sz="3000">
              <a:latin typeface="Trebuchet MS"/>
              <a:ea typeface="Trebuchet MS"/>
              <a:cs typeface="Trebuchet MS"/>
              <a:sym typeface="Trebuchet MS"/>
            </a:endParaRPr>
          </a:p>
        </p:txBody>
      </p:sp>
      <p:sp>
        <p:nvSpPr>
          <p:cNvPr id="204" name="Google Shape;204;p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3</a:t>
            </a:fld>
            <a:endParaRPr sz="1300">
              <a:solidFill>
                <a:srgbClr val="000000"/>
              </a:solidFill>
              <a:latin typeface="Arial"/>
              <a:ea typeface="Arial"/>
              <a:cs typeface="Arial"/>
              <a:sym typeface="Arial"/>
            </a:endParaRPr>
          </a:p>
        </p:txBody>
      </p:sp>
      <p:pic>
        <p:nvPicPr>
          <p:cNvPr id="205" name="Google Shape;205;p3" descr="Elementary Graduates.png"/>
          <p:cNvPicPr preferRelativeResize="0"/>
          <p:nvPr/>
        </p:nvPicPr>
        <p:blipFill rotWithShape="1">
          <a:blip r:embed="rId3">
            <a:alphaModFix/>
          </a:blip>
          <a:srcRect/>
          <a:stretch/>
        </p:blipFill>
        <p:spPr>
          <a:xfrm>
            <a:off x="-1286" y="2406795"/>
            <a:ext cx="2468715" cy="1851536"/>
          </a:xfrm>
          <a:prstGeom prst="rect">
            <a:avLst/>
          </a:prstGeom>
          <a:noFill/>
          <a:ln>
            <a:noFill/>
          </a:ln>
        </p:spPr>
      </p:pic>
      <p:pic>
        <p:nvPicPr>
          <p:cNvPr id="206" name="Google Shape;206;p3" descr="MiddleSchool Latino.png"/>
          <p:cNvPicPr preferRelativeResize="0"/>
          <p:nvPr/>
        </p:nvPicPr>
        <p:blipFill rotWithShape="1">
          <a:blip r:embed="rId4">
            <a:alphaModFix/>
          </a:blip>
          <a:srcRect/>
          <a:stretch/>
        </p:blipFill>
        <p:spPr>
          <a:xfrm>
            <a:off x="-1286" y="863745"/>
            <a:ext cx="2468715" cy="18515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
          <p:cNvSpPr txBox="1">
            <a:spLocks noGrp="1"/>
          </p:cNvSpPr>
          <p:nvPr>
            <p:ph type="body" idx="1"/>
          </p:nvPr>
        </p:nvSpPr>
        <p:spPr>
          <a:xfrm>
            <a:off x="2594926" y="1334754"/>
            <a:ext cx="6390300" cy="2945001"/>
          </a:xfrm>
          <a:prstGeom prst="rect">
            <a:avLst/>
          </a:prstGeom>
          <a:noFill/>
          <a:ln>
            <a:noFill/>
          </a:ln>
        </p:spPr>
        <p:txBody>
          <a:bodyPr spcFirstLastPara="1" wrap="square" lIns="91425" tIns="45700" rIns="91425" bIns="45700" anchor="t" anchorCtr="0">
            <a:normAutofit fontScale="62500" lnSpcReduction="10000"/>
          </a:bodyPr>
          <a:lstStyle/>
          <a:p>
            <a:pPr marL="457200" lvl="0" indent="-362712" algn="l" rtl="0">
              <a:lnSpc>
                <a:spcPct val="115000"/>
              </a:lnSpc>
              <a:spcBef>
                <a:spcPts val="0"/>
              </a:spcBef>
              <a:spcAft>
                <a:spcPts val="0"/>
              </a:spcAft>
              <a:buSzPct val="120000"/>
              <a:buFont typeface="Arial"/>
              <a:buChar char="•"/>
            </a:pPr>
            <a:r>
              <a:rPr lang="en-US" sz="3200" b="1" i="0" u="none" strike="noStrike">
                <a:solidFill>
                  <a:srgbClr val="000000"/>
                </a:solidFill>
                <a:latin typeface="Trebuchet MS"/>
                <a:ea typeface="Trebuchet MS"/>
                <a:cs typeface="Trebuchet MS"/>
                <a:sym typeface="Trebuchet MS"/>
              </a:rPr>
              <a:t>Kondisyon </a:t>
            </a:r>
            <a:r>
              <a:rPr lang="en-US" sz="3200" b="1" i="0" u="sng" strike="noStrike">
                <a:solidFill>
                  <a:srgbClr val="000000"/>
                </a:solidFill>
                <a:latin typeface="Trebuchet MS"/>
                <a:ea typeface="Trebuchet MS"/>
                <a:cs typeface="Trebuchet MS"/>
                <a:sym typeface="Trebuchet MS"/>
              </a:rPr>
              <a:t>Elijiblite </a:t>
            </a:r>
            <a:r>
              <a:rPr lang="en-US" sz="3200" b="1" i="0" u="none" strike="noStrike">
                <a:solidFill>
                  <a:srgbClr val="000000"/>
                </a:solidFill>
                <a:latin typeface="Trebuchet MS"/>
                <a:ea typeface="Trebuchet MS"/>
                <a:cs typeface="Trebuchet MS"/>
                <a:sym typeface="Trebuchet MS"/>
              </a:rPr>
              <a:t>pou Ane Akademik 202</a:t>
            </a:r>
            <a:r>
              <a:rPr lang="en-US" sz="3200" b="1">
                <a:latin typeface="Trebuchet MS"/>
                <a:ea typeface="Trebuchet MS"/>
                <a:cs typeface="Trebuchet MS"/>
                <a:sym typeface="Trebuchet MS"/>
              </a:rPr>
              <a:t>4</a:t>
            </a:r>
            <a:r>
              <a:rPr lang="en-US" sz="3200" b="1" i="0" u="none" strike="noStrike">
                <a:solidFill>
                  <a:srgbClr val="000000"/>
                </a:solidFill>
                <a:latin typeface="Trebuchet MS"/>
                <a:ea typeface="Trebuchet MS"/>
                <a:cs typeface="Trebuchet MS"/>
                <a:sym typeface="Trebuchet MS"/>
              </a:rPr>
              <a:t>-202</a:t>
            </a:r>
            <a:r>
              <a:rPr lang="en-US" sz="3200" b="1">
                <a:latin typeface="Trebuchet MS"/>
                <a:ea typeface="Trebuchet MS"/>
                <a:cs typeface="Trebuchet MS"/>
                <a:sym typeface="Trebuchet MS"/>
              </a:rPr>
              <a:t>5</a:t>
            </a:r>
            <a:endParaRPr sz="2600" b="1" i="0" u="none" strike="noStrike">
              <a:solidFill>
                <a:srgbClr val="000000"/>
              </a:solidFill>
              <a:latin typeface="Trebuchet MS"/>
              <a:ea typeface="Trebuchet MS"/>
              <a:cs typeface="Trebuchet MS"/>
              <a:sym typeface="Trebuchet MS"/>
            </a:endParaRPr>
          </a:p>
          <a:p>
            <a:pPr marL="742950" lvl="1" indent="-270510" algn="l" rtl="0">
              <a:lnSpc>
                <a:spcPct val="115000"/>
              </a:lnSpc>
              <a:spcBef>
                <a:spcPts val="0"/>
              </a:spcBef>
              <a:spcAft>
                <a:spcPts val="0"/>
              </a:spcAft>
              <a:buSzPct val="100000"/>
              <a:buFont typeface="Arial"/>
              <a:buChar char="•"/>
            </a:pPr>
            <a:r>
              <a:rPr lang="en-US" sz="3200" b="0" i="0" u="none" strike="noStrike">
                <a:solidFill>
                  <a:srgbClr val="000000"/>
                </a:solidFill>
                <a:latin typeface="Trebuchet MS"/>
                <a:ea typeface="Trebuchet MS"/>
                <a:cs typeface="Trebuchet MS"/>
                <a:sym typeface="Trebuchet MS"/>
              </a:rPr>
              <a:t>Distri a analize done sou revni yo (Repas gratis ak pri redui (FRPL), Sètifikasyon Dirèk (Direct Certification)</a:t>
            </a:r>
            <a:endParaRPr sz="2600" b="0" i="0" u="none" strike="noStrike">
              <a:solidFill>
                <a:srgbClr val="000000"/>
              </a:solidFill>
              <a:latin typeface="Trebuchet MS"/>
              <a:ea typeface="Trebuchet MS"/>
              <a:cs typeface="Trebuchet MS"/>
              <a:sym typeface="Trebuchet MS"/>
            </a:endParaRPr>
          </a:p>
          <a:p>
            <a:pPr marL="742950" lvl="1" indent="-270510" algn="l" rtl="0">
              <a:lnSpc>
                <a:spcPct val="115000"/>
              </a:lnSpc>
              <a:spcBef>
                <a:spcPts val="747"/>
              </a:spcBef>
              <a:spcAft>
                <a:spcPts val="0"/>
              </a:spcAft>
              <a:buSzPct val="110344"/>
              <a:buFont typeface="Arial"/>
              <a:buChar char="•"/>
            </a:pPr>
            <a:r>
              <a:rPr lang="en-US" sz="2900" b="0" i="0" u="none" strike="noStrike">
                <a:solidFill>
                  <a:srgbClr val="000000"/>
                </a:solidFill>
                <a:latin typeface="Trebuchet MS"/>
                <a:ea typeface="Trebuchet MS"/>
                <a:cs typeface="Trebuchet MS"/>
                <a:sym typeface="Trebuchet MS"/>
              </a:rPr>
              <a:t>Distri a fikse kondisyon kalifikasyon yo daprè lwa federal ak lwa Eta a:</a:t>
            </a:r>
            <a:endParaRPr sz="2200" b="0" i="0" u="none" strike="noStrike">
              <a:solidFill>
                <a:srgbClr val="000000"/>
              </a:solidFill>
              <a:latin typeface="Trebuchet MS"/>
              <a:ea typeface="Trebuchet MS"/>
              <a:cs typeface="Trebuchet MS"/>
              <a:sym typeface="Trebuchet MS"/>
            </a:endParaRPr>
          </a:p>
          <a:p>
            <a:pPr marL="1143000" lvl="2" indent="-214883" algn="l" rtl="0">
              <a:lnSpc>
                <a:spcPct val="115000"/>
              </a:lnSpc>
              <a:spcBef>
                <a:spcPts val="747"/>
              </a:spcBef>
              <a:spcAft>
                <a:spcPts val="0"/>
              </a:spcAft>
              <a:buSzPct val="99310"/>
              <a:buFont typeface="Arial"/>
              <a:buChar char="•"/>
            </a:pPr>
            <a:r>
              <a:rPr lang="en-US" sz="2900" b="0" i="0" u="none" strike="noStrike">
                <a:solidFill>
                  <a:srgbClr val="000000"/>
                </a:solidFill>
                <a:latin typeface="Trebuchet MS"/>
                <a:ea typeface="Trebuchet MS"/>
                <a:cs typeface="Trebuchet MS"/>
                <a:sym typeface="Trebuchet MS"/>
              </a:rPr>
              <a:t>70% pou primè, mwayen ak lekòl yo konbine </a:t>
            </a:r>
            <a:endParaRPr sz="2200" b="0" i="0" u="none" strike="noStrike">
              <a:solidFill>
                <a:srgbClr val="000000"/>
              </a:solidFill>
              <a:latin typeface="Trebuchet MS"/>
              <a:ea typeface="Trebuchet MS"/>
              <a:cs typeface="Trebuchet MS"/>
              <a:sym typeface="Trebuchet MS"/>
            </a:endParaRPr>
          </a:p>
          <a:p>
            <a:pPr marL="1143000" lvl="2" indent="-214883" algn="l" rtl="0">
              <a:lnSpc>
                <a:spcPct val="115000"/>
              </a:lnSpc>
              <a:spcBef>
                <a:spcPts val="747"/>
              </a:spcBef>
              <a:spcAft>
                <a:spcPts val="0"/>
              </a:spcAft>
              <a:buSzPct val="99310"/>
              <a:buFont typeface="Arial"/>
              <a:buChar char="•"/>
            </a:pPr>
            <a:r>
              <a:rPr lang="en-US" sz="2900" b="0" i="0" u="none" strike="noStrike">
                <a:solidFill>
                  <a:srgbClr val="000000"/>
                </a:solidFill>
                <a:latin typeface="Trebuchet MS"/>
                <a:ea typeface="Trebuchet MS"/>
                <a:cs typeface="Trebuchet MS"/>
                <a:sym typeface="Trebuchet MS"/>
              </a:rPr>
              <a:t>67% pou lekòl segondè </a:t>
            </a:r>
            <a:endParaRPr sz="2200" b="0" i="0" u="none" strike="noStrike">
              <a:solidFill>
                <a:srgbClr val="000000"/>
              </a:solidFill>
              <a:latin typeface="Trebuchet MS"/>
              <a:ea typeface="Trebuchet MS"/>
              <a:cs typeface="Trebuchet MS"/>
              <a:sym typeface="Trebuchet MS"/>
            </a:endParaRPr>
          </a:p>
          <a:p>
            <a:pPr marL="342900" lvl="0" indent="-165100" algn="l" rtl="0">
              <a:lnSpc>
                <a:spcPct val="115000"/>
              </a:lnSpc>
              <a:spcBef>
                <a:spcPts val="0"/>
              </a:spcBef>
              <a:spcAft>
                <a:spcPts val="0"/>
              </a:spcAft>
              <a:buClr>
                <a:schemeClr val="dk1"/>
              </a:buClr>
              <a:buSzPct val="176000"/>
              <a:buFont typeface="Trebuchet MS"/>
              <a:buNone/>
            </a:pPr>
            <a:endParaRPr sz="2000">
              <a:latin typeface="Trebuchet MS"/>
              <a:ea typeface="Trebuchet MS"/>
              <a:cs typeface="Trebuchet MS"/>
              <a:sym typeface="Trebuchet MS"/>
            </a:endParaRPr>
          </a:p>
        </p:txBody>
      </p:sp>
      <p:sp>
        <p:nvSpPr>
          <p:cNvPr id="213" name="Google Shape;213;p4"/>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4</a:t>
            </a:fld>
            <a:endParaRPr sz="1300">
              <a:solidFill>
                <a:srgbClr val="000000"/>
              </a:solidFill>
              <a:latin typeface="Arial"/>
              <a:ea typeface="Arial"/>
              <a:cs typeface="Arial"/>
              <a:sym typeface="Arial"/>
            </a:endParaRPr>
          </a:p>
        </p:txBody>
      </p:sp>
      <p:pic>
        <p:nvPicPr>
          <p:cNvPr id="214" name="Google Shape;214;p4" descr="Elementary Sharing.png"/>
          <p:cNvPicPr preferRelativeResize="0"/>
          <p:nvPr/>
        </p:nvPicPr>
        <p:blipFill rotWithShape="1">
          <a:blip r:embed="rId3">
            <a:alphaModFix/>
          </a:blip>
          <a:srcRect/>
          <a:stretch/>
        </p:blipFill>
        <p:spPr>
          <a:xfrm>
            <a:off x="-1286" y="863745"/>
            <a:ext cx="2820686" cy="2222355"/>
          </a:xfrm>
          <a:prstGeom prst="rect">
            <a:avLst/>
          </a:prstGeom>
          <a:noFill/>
          <a:ln>
            <a:noFill/>
          </a:ln>
        </p:spPr>
      </p:pic>
      <p:pic>
        <p:nvPicPr>
          <p:cNvPr id="215" name="Google Shape;215;p4" descr="Middle School.png"/>
          <p:cNvPicPr preferRelativeResize="0"/>
          <p:nvPr/>
        </p:nvPicPr>
        <p:blipFill rotWithShape="1">
          <a:blip r:embed="rId4">
            <a:alphaModFix/>
          </a:blip>
          <a:srcRect/>
          <a:stretch/>
        </p:blipFill>
        <p:spPr>
          <a:xfrm>
            <a:off x="1" y="2546350"/>
            <a:ext cx="2537460" cy="1897380"/>
          </a:xfrm>
          <a:prstGeom prst="rect">
            <a:avLst/>
          </a:prstGeom>
          <a:noFill/>
          <a:ln>
            <a:noFill/>
          </a:ln>
        </p:spPr>
      </p:pic>
      <p:sp>
        <p:nvSpPr>
          <p:cNvPr id="216" name="Google Shape;216;p4"/>
          <p:cNvSpPr txBox="1"/>
          <p:nvPr/>
        </p:nvSpPr>
        <p:spPr>
          <a:xfrm>
            <a:off x="152400" y="373913"/>
            <a:ext cx="8897471"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000000"/>
                </a:solidFill>
                <a:latin typeface="Trebuchet MS"/>
                <a:ea typeface="Trebuchet MS"/>
                <a:cs typeface="Trebuchet MS"/>
                <a:sym typeface="Trebuchet MS"/>
              </a:rPr>
              <a:t>Kijan yon lekòl  </a:t>
            </a:r>
            <a:r>
              <a:rPr lang="en-US" sz="3200" b="1" i="0" u="sng" strike="noStrike" cap="none">
                <a:solidFill>
                  <a:srgbClr val="000000"/>
                </a:solidFill>
                <a:latin typeface="Trebuchet MS"/>
                <a:ea typeface="Trebuchet MS"/>
                <a:cs typeface="Trebuchet MS"/>
                <a:sym typeface="Trebuchet MS"/>
              </a:rPr>
              <a:t>kapab </a:t>
            </a:r>
            <a:r>
              <a:rPr lang="en-US" sz="3200" b="1" i="0" u="none" strike="noStrike" cap="none">
                <a:solidFill>
                  <a:srgbClr val="000000"/>
                </a:solidFill>
                <a:latin typeface="Trebuchet MS"/>
                <a:ea typeface="Trebuchet MS"/>
                <a:cs typeface="Trebuchet MS"/>
                <a:sym typeface="Trebuchet MS"/>
              </a:rPr>
              <a:t>vin Tit I?</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217" name="Google Shape;217;p4"/>
          <p:cNvSpPr txBox="1"/>
          <p:nvPr/>
        </p:nvSpPr>
        <p:spPr>
          <a:xfrm>
            <a:off x="212911" y="4543711"/>
            <a:ext cx="8991599" cy="6155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00" b="0" i="0" u="none" strike="noStrike" cap="none">
                <a:solidFill>
                  <a:srgbClr val="000000"/>
                </a:solidFill>
                <a:latin typeface="Calibri"/>
                <a:ea typeface="Calibri"/>
                <a:cs typeface="Calibri"/>
                <a:sym typeface="Calibri"/>
              </a:rPr>
              <a:t>The Department of Multicultural Education (Haitian Creole) Translation Team certifies that this is a true and faithful translation of the original document. (561) 434-8620 –August 2023 – SY231282</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
          <p:cNvSpPr txBox="1">
            <a:spLocks noGrp="1"/>
          </p:cNvSpPr>
          <p:nvPr>
            <p:ph type="body" idx="1"/>
          </p:nvPr>
        </p:nvSpPr>
        <p:spPr>
          <a:xfrm>
            <a:off x="371789" y="1627632"/>
            <a:ext cx="8551200" cy="3081300"/>
          </a:xfrm>
          <a:prstGeom prst="rect">
            <a:avLst/>
          </a:prstGeom>
          <a:noFill/>
          <a:ln>
            <a:noFill/>
          </a:ln>
        </p:spPr>
        <p:txBody>
          <a:bodyPr spcFirstLastPara="1" wrap="square" lIns="91425" tIns="45700" rIns="91425" bIns="45700" anchor="t" anchorCtr="0">
            <a:noAutofit/>
          </a:bodyPr>
          <a:lstStyle/>
          <a:p>
            <a:pPr marL="342900" lvl="0" indent="-304800" algn="l" rtl="0">
              <a:lnSpc>
                <a:spcPct val="150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Plis fon pou sipòte elèv, pwofesè ak fanmi!</a:t>
            </a:r>
            <a:endParaRPr sz="2000">
              <a:latin typeface="Trebuchet MS"/>
              <a:ea typeface="Trebuchet MS"/>
              <a:cs typeface="Trebuchet MS"/>
              <a:sym typeface="Trebuchet MS"/>
            </a:endParaRPr>
          </a:p>
          <a:p>
            <a:pPr marL="742950" lvl="1" indent="-273050" algn="l" rtl="0">
              <a:lnSpc>
                <a:spcPct val="150000"/>
              </a:lnSpc>
              <a:spcBef>
                <a:spcPts val="440"/>
              </a:spcBef>
              <a:spcAft>
                <a:spcPts val="0"/>
              </a:spcAft>
              <a:buClr>
                <a:schemeClr val="dk1"/>
              </a:buClr>
              <a:buSzPts val="2000"/>
              <a:buFont typeface="Trebuchet MS"/>
              <a:buChar char="•"/>
            </a:pPr>
            <a:r>
              <a:rPr lang="en-US">
                <a:latin typeface="Trebuchet MS"/>
                <a:ea typeface="Trebuchet MS"/>
                <a:cs typeface="Trebuchet MS"/>
                <a:sym typeface="Trebuchet MS"/>
              </a:rPr>
              <a:t>Fon sa yo depase lontan sa Distri a ofri.</a:t>
            </a:r>
            <a:endParaRPr>
              <a:latin typeface="Trebuchet MS"/>
              <a:ea typeface="Trebuchet MS"/>
              <a:cs typeface="Trebuchet MS"/>
              <a:sym typeface="Trebuchet MS"/>
            </a:endParaRPr>
          </a:p>
          <a:p>
            <a:pPr marL="742950" lvl="1" indent="-273050" algn="l" rtl="0">
              <a:lnSpc>
                <a:spcPct val="115000"/>
              </a:lnSpc>
              <a:spcBef>
                <a:spcPts val="440"/>
              </a:spcBef>
              <a:spcAft>
                <a:spcPts val="0"/>
              </a:spcAft>
              <a:buClr>
                <a:schemeClr val="dk1"/>
              </a:buClr>
              <a:buSzPts val="2000"/>
              <a:buFont typeface="Trebuchet MS"/>
              <a:buChar char="•"/>
            </a:pPr>
            <a:r>
              <a:rPr lang="en-US">
                <a:latin typeface="Trebuchet MS"/>
                <a:ea typeface="Trebuchet MS"/>
                <a:cs typeface="Trebuchet MS"/>
                <a:sym typeface="Trebuchet MS"/>
              </a:rPr>
              <a:t>Fon yo konsantre sou ansèyman elèv, devlopman pwofesyonèl pou pwofesè nou yo, ak aktivite pou ranfòse asosyasyon nou ak fanmi yo.</a:t>
            </a:r>
            <a:endParaRPr>
              <a:latin typeface="Trebuchet MS"/>
              <a:ea typeface="Trebuchet MS"/>
              <a:cs typeface="Trebuchet MS"/>
              <a:sym typeface="Trebuchet MS"/>
            </a:endParaRPr>
          </a:p>
        </p:txBody>
      </p:sp>
      <p:sp>
        <p:nvSpPr>
          <p:cNvPr id="224" name="Google Shape;224;p5"/>
          <p:cNvSpPr txBox="1">
            <a:spLocks noGrp="1"/>
          </p:cNvSpPr>
          <p:nvPr>
            <p:ph type="title"/>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Sa sa vle Di pou Lekòl nou yo? </a:t>
            </a:r>
            <a:endParaRPr sz="3000">
              <a:latin typeface="Trebuchet MS"/>
              <a:ea typeface="Trebuchet MS"/>
              <a:cs typeface="Trebuchet MS"/>
              <a:sym typeface="Trebuchet MS"/>
            </a:endParaRPr>
          </a:p>
        </p:txBody>
      </p:sp>
      <p:sp>
        <p:nvSpPr>
          <p:cNvPr id="225" name="Google Shape;225;p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5</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6"/>
          <p:cNvSpPr txBox="1">
            <a:spLocks noGrp="1"/>
          </p:cNvSpPr>
          <p:nvPr>
            <p:ph type="body" idx="1"/>
          </p:nvPr>
        </p:nvSpPr>
        <p:spPr>
          <a:xfrm>
            <a:off x="371789" y="1173480"/>
            <a:ext cx="8551200" cy="3383100"/>
          </a:xfrm>
          <a:prstGeom prst="rect">
            <a:avLst/>
          </a:prstGeom>
          <a:noFill/>
          <a:ln>
            <a:noFill/>
          </a:ln>
        </p:spPr>
        <p:txBody>
          <a:bodyPr spcFirstLastPara="1" wrap="square" lIns="91425" tIns="45700" rIns="91425" bIns="45700" anchor="t" anchorCtr="0">
            <a:noAutofit/>
          </a:bodyPr>
          <a:lstStyle/>
          <a:p>
            <a:pPr marL="342900" lvl="0" indent="-317182"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Dwa pou Paran ak Fanmi yo enfòme ak patisipe nan</a:t>
            </a:r>
            <a:endParaRPr sz="2000">
              <a:latin typeface="Trebuchet MS"/>
              <a:ea typeface="Trebuchet MS"/>
              <a:cs typeface="Trebuchet MS"/>
              <a:sym typeface="Trebuchet MS"/>
            </a:endParaRPr>
          </a:p>
          <a:p>
            <a:pPr marL="742950" lvl="1" indent="-283526" algn="l" rtl="0">
              <a:lnSpc>
                <a:spcPct val="115000"/>
              </a:lnSpc>
              <a:spcBef>
                <a:spcPts val="407"/>
              </a:spcBef>
              <a:spcAft>
                <a:spcPts val="0"/>
              </a:spcAft>
              <a:buClr>
                <a:schemeClr val="dk1"/>
              </a:buClr>
              <a:buSzPts val="2000"/>
              <a:buFont typeface="Trebuchet MS"/>
              <a:buChar char="•"/>
            </a:pPr>
            <a:r>
              <a:rPr lang="en-US">
                <a:latin typeface="Trebuchet MS"/>
                <a:ea typeface="Trebuchet MS"/>
                <a:cs typeface="Trebuchet MS"/>
                <a:sym typeface="Trebuchet MS"/>
              </a:rPr>
              <a:t>Reyinyon Anyèl Tit I </a:t>
            </a:r>
            <a:endParaRPr>
              <a:latin typeface="Trebuchet MS"/>
              <a:ea typeface="Trebuchet MS"/>
              <a:cs typeface="Trebuchet MS"/>
              <a:sym typeface="Trebuchet MS"/>
            </a:endParaRPr>
          </a:p>
          <a:p>
            <a:pPr marL="742950" lvl="1" indent="-283526" algn="l" rtl="0">
              <a:lnSpc>
                <a:spcPct val="115000"/>
              </a:lnSpc>
              <a:spcBef>
                <a:spcPts val="407"/>
              </a:spcBef>
              <a:spcAft>
                <a:spcPts val="0"/>
              </a:spcAft>
              <a:buClr>
                <a:schemeClr val="dk1"/>
              </a:buClr>
              <a:buSzPts val="2000"/>
              <a:buFont typeface="Trebuchet MS"/>
              <a:buChar char="•"/>
            </a:pPr>
            <a:r>
              <a:rPr lang="en-US">
                <a:latin typeface="Trebuchet MS"/>
                <a:ea typeface="Trebuchet MS"/>
                <a:cs typeface="Trebuchet MS"/>
                <a:sym typeface="Trebuchet MS"/>
              </a:rPr>
              <a:t>Komite pou pran Desizyon (Reyinyon pou Pati Enterese yo fè kòmantè)</a:t>
            </a:r>
            <a:endParaRPr>
              <a:latin typeface="Trebuchet MS"/>
              <a:ea typeface="Trebuchet MS"/>
              <a:cs typeface="Trebuchet MS"/>
              <a:sym typeface="Trebuchet MS"/>
            </a:endParaRPr>
          </a:p>
          <a:p>
            <a:pPr marL="742950" lvl="1" indent="-283526" algn="l" rtl="0">
              <a:lnSpc>
                <a:spcPct val="115000"/>
              </a:lnSpc>
              <a:spcBef>
                <a:spcPts val="407"/>
              </a:spcBef>
              <a:spcAft>
                <a:spcPts val="0"/>
              </a:spcAft>
              <a:buClr>
                <a:schemeClr val="dk1"/>
              </a:buClr>
              <a:buSzPts val="2000"/>
              <a:buFont typeface="Trebuchet MS"/>
              <a:buChar char="•"/>
            </a:pPr>
            <a:r>
              <a:rPr lang="en-US">
                <a:latin typeface="Trebuchet MS"/>
                <a:ea typeface="Trebuchet MS"/>
                <a:cs typeface="Trebuchet MS"/>
                <a:sym typeface="Trebuchet MS"/>
              </a:rPr>
              <a:t>Dwa pou paran patisipe</a:t>
            </a:r>
            <a:endParaRPr>
              <a:latin typeface="Trebuchet MS"/>
              <a:ea typeface="Trebuchet MS"/>
              <a:cs typeface="Trebuchet MS"/>
              <a:sym typeface="Trebuchet MS"/>
            </a:endParaRPr>
          </a:p>
          <a:p>
            <a:pPr marL="742950" lvl="1" indent="-283526" algn="l" rtl="0">
              <a:lnSpc>
                <a:spcPct val="115000"/>
              </a:lnSpc>
              <a:spcBef>
                <a:spcPts val="407"/>
              </a:spcBef>
              <a:spcAft>
                <a:spcPts val="0"/>
              </a:spcAft>
              <a:buClr>
                <a:schemeClr val="dk1"/>
              </a:buClr>
              <a:buSzPts val="2000"/>
              <a:buFont typeface="Trebuchet MS"/>
              <a:buChar char="•"/>
            </a:pPr>
            <a:r>
              <a:rPr lang="en-US">
                <a:latin typeface="Trebuchet MS"/>
                <a:ea typeface="Trebuchet MS"/>
                <a:cs typeface="Trebuchet MS"/>
                <a:sym typeface="Trebuchet MS"/>
              </a:rPr>
              <a:t>Plan Angajman pou Paran ak Fanmi*</a:t>
            </a:r>
            <a:endParaRPr>
              <a:latin typeface="Trebuchet MS"/>
              <a:ea typeface="Trebuchet MS"/>
              <a:cs typeface="Trebuchet MS"/>
              <a:sym typeface="Trebuchet MS"/>
            </a:endParaRPr>
          </a:p>
          <a:p>
            <a:pPr marL="742950" lvl="1" indent="-283526" algn="l" rtl="0">
              <a:lnSpc>
                <a:spcPct val="115000"/>
              </a:lnSpc>
              <a:spcBef>
                <a:spcPts val="407"/>
              </a:spcBef>
              <a:spcAft>
                <a:spcPts val="0"/>
              </a:spcAft>
              <a:buClr>
                <a:schemeClr val="dk1"/>
              </a:buClr>
              <a:buSzPts val="2000"/>
              <a:buFont typeface="Trebuchet MS"/>
              <a:buChar char="•"/>
            </a:pPr>
            <a:r>
              <a:rPr lang="en-US">
                <a:latin typeface="Trebuchet MS"/>
                <a:ea typeface="Trebuchet MS"/>
                <a:cs typeface="Trebuchet MS"/>
                <a:sym typeface="Trebuchet MS"/>
              </a:rPr>
              <a:t>Kontra ant Lekòl – Paran*</a:t>
            </a:r>
            <a:endParaRPr>
              <a:latin typeface="Trebuchet MS"/>
              <a:ea typeface="Trebuchet MS"/>
              <a:cs typeface="Trebuchet MS"/>
              <a:sym typeface="Trebuchet MS"/>
            </a:endParaRPr>
          </a:p>
          <a:p>
            <a:pPr marL="742950" lvl="1" indent="-283526" algn="l" rtl="0">
              <a:lnSpc>
                <a:spcPct val="115000"/>
              </a:lnSpc>
              <a:spcBef>
                <a:spcPts val="407"/>
              </a:spcBef>
              <a:spcAft>
                <a:spcPts val="0"/>
              </a:spcAft>
              <a:buClr>
                <a:schemeClr val="dk1"/>
              </a:buClr>
              <a:buSzPts val="2000"/>
              <a:buFont typeface="Trebuchet MS"/>
              <a:buChar char="•"/>
            </a:pPr>
            <a:r>
              <a:rPr lang="en-US">
                <a:latin typeface="Trebuchet MS"/>
                <a:ea typeface="Trebuchet MS"/>
                <a:cs typeface="Trebuchet MS"/>
                <a:sym typeface="Trebuchet MS"/>
              </a:rPr>
              <a:t>Avi sou Dwa pou paran Konnen (</a:t>
            </a:r>
            <a:r>
              <a:rPr lang="en-US" i="1">
                <a:latin typeface="Trebuchet MS"/>
                <a:ea typeface="Trebuchet MS"/>
                <a:cs typeface="Trebuchet MS"/>
                <a:sym typeface="Trebuchet MS"/>
              </a:rPr>
              <a:t>Right-to-Know</a:t>
            </a:r>
            <a:r>
              <a:rPr lang="en-US">
                <a:latin typeface="Trebuchet MS"/>
                <a:ea typeface="Trebuchet MS"/>
                <a:cs typeface="Trebuchet MS"/>
                <a:sym typeface="Trebuchet MS"/>
              </a:rPr>
              <a:t>)*</a:t>
            </a:r>
            <a:endParaRPr>
              <a:latin typeface="Trebuchet MS"/>
              <a:ea typeface="Trebuchet MS"/>
              <a:cs typeface="Trebuchet MS"/>
              <a:sym typeface="Trebuchet MS"/>
            </a:endParaRPr>
          </a:p>
          <a:p>
            <a:pPr marL="742950" lvl="1" indent="-283526" algn="l" rtl="0">
              <a:lnSpc>
                <a:spcPct val="115000"/>
              </a:lnSpc>
              <a:spcBef>
                <a:spcPts val="407"/>
              </a:spcBef>
              <a:spcAft>
                <a:spcPts val="0"/>
              </a:spcAft>
              <a:buClr>
                <a:schemeClr val="dk1"/>
              </a:buClr>
              <a:buSzPts val="2000"/>
              <a:buFont typeface="Trebuchet MS"/>
              <a:buChar char="•"/>
            </a:pPr>
            <a:r>
              <a:rPr lang="en-US">
                <a:latin typeface="Trebuchet MS"/>
                <a:ea typeface="Trebuchet MS"/>
                <a:cs typeface="Trebuchet MS"/>
                <a:sym typeface="Trebuchet MS"/>
              </a:rPr>
              <a:t>Sondaj</a:t>
            </a:r>
            <a:endParaRPr>
              <a:latin typeface="Trebuchet MS"/>
              <a:ea typeface="Trebuchet MS"/>
              <a:cs typeface="Trebuchet MS"/>
              <a:sym typeface="Trebuchet MS"/>
            </a:endParaRPr>
          </a:p>
          <a:p>
            <a:pPr marL="342900" lvl="0" indent="-201930" algn="l" rtl="0">
              <a:lnSpc>
                <a:spcPct val="115000"/>
              </a:lnSpc>
              <a:spcBef>
                <a:spcPts val="444"/>
              </a:spcBef>
              <a:spcAft>
                <a:spcPts val="0"/>
              </a:spcAft>
              <a:buClr>
                <a:schemeClr val="dk1"/>
              </a:buClr>
              <a:buSzPts val="2400"/>
              <a:buNone/>
            </a:pPr>
            <a:endParaRPr/>
          </a:p>
        </p:txBody>
      </p:sp>
      <p:sp>
        <p:nvSpPr>
          <p:cNvPr id="232" name="Google Shape;232;p6"/>
          <p:cNvSpPr txBox="1">
            <a:spLocks noGrp="1"/>
          </p:cNvSpPr>
          <p:nvPr>
            <p:ph type="title"/>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a:latin typeface="Trebuchet MS"/>
                <a:ea typeface="Trebuchet MS"/>
                <a:cs typeface="Trebuchet MS"/>
                <a:sym typeface="Trebuchet MS"/>
              </a:rPr>
              <a:t>Kisa sa vle Di pou Lekòl nou yo? </a:t>
            </a:r>
            <a:endParaRPr sz="3000">
              <a:latin typeface="Trebuchet MS"/>
              <a:ea typeface="Trebuchet MS"/>
              <a:cs typeface="Trebuchet MS"/>
              <a:sym typeface="Trebuchet MS"/>
            </a:endParaRPr>
          </a:p>
        </p:txBody>
      </p:sp>
      <p:sp>
        <p:nvSpPr>
          <p:cNvPr id="233" name="Google Shape;233;p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6</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7</a:t>
            </a:fld>
            <a:endParaRPr sz="1300">
              <a:solidFill>
                <a:srgbClr val="000000"/>
              </a:solidFill>
              <a:latin typeface="Arial"/>
              <a:ea typeface="Arial"/>
              <a:cs typeface="Arial"/>
              <a:sym typeface="Arial"/>
            </a:endParaRPr>
          </a:p>
        </p:txBody>
      </p:sp>
      <p:sp>
        <p:nvSpPr>
          <p:cNvPr id="240" name="Google Shape;240;p7"/>
          <p:cNvSpPr txBox="1"/>
          <p:nvPr/>
        </p:nvSpPr>
        <p:spPr>
          <a:xfrm>
            <a:off x="457200" y="467389"/>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Times New Roman"/>
              <a:buNone/>
            </a:pPr>
            <a:r>
              <a:rPr lang="en-US" sz="3200" b="1" i="0" u="none" strike="noStrike" cap="none">
                <a:solidFill>
                  <a:schemeClr val="dk1"/>
                </a:solidFill>
                <a:latin typeface="Trebuchet MS"/>
                <a:ea typeface="Trebuchet MS"/>
                <a:cs typeface="Trebuchet MS"/>
                <a:sym typeface="Trebuchet MS"/>
              </a:rPr>
              <a:t>Pwogram Tit I nan Tout Lekòl la</a:t>
            </a:r>
            <a:r>
              <a:rPr lang="en-US" sz="4400" b="1" i="0" u="none" strike="noStrike" cap="none">
                <a:solidFill>
                  <a:schemeClr val="dk1"/>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41" name="Google Shape;241;p7"/>
          <p:cNvSpPr txBox="1">
            <a:spLocks noGrp="1"/>
          </p:cNvSpPr>
          <p:nvPr>
            <p:ph type="body" idx="1"/>
          </p:nvPr>
        </p:nvSpPr>
        <p:spPr>
          <a:xfrm>
            <a:off x="885196" y="1912345"/>
            <a:ext cx="4311000" cy="1215000"/>
          </a:xfrm>
          <a:prstGeom prst="rect">
            <a:avLst/>
          </a:prstGeom>
          <a:noFill/>
          <a:ln>
            <a:noFill/>
          </a:ln>
        </p:spPr>
        <p:txBody>
          <a:bodyPr spcFirstLastPara="1" wrap="square" lIns="91425" tIns="45700" rIns="91425" bIns="45700" anchor="t" anchorCtr="0">
            <a:noAutofit/>
          </a:bodyPr>
          <a:lstStyle/>
          <a:p>
            <a:pPr marL="342900" lvl="0" indent="-292100" algn="l" rtl="0">
              <a:lnSpc>
                <a:spcPct val="115000"/>
              </a:lnSpc>
              <a:spcBef>
                <a:spcPts val="0"/>
              </a:spcBef>
              <a:spcAft>
                <a:spcPts val="0"/>
              </a:spcAft>
              <a:buClr>
                <a:schemeClr val="dk1"/>
              </a:buClr>
              <a:buSzPts val="2000"/>
              <a:buFont typeface="Trebuchet MS"/>
              <a:buChar char="●"/>
            </a:pPr>
            <a:r>
              <a:rPr lang="en-US" sz="2000">
                <a:latin typeface="Trebuchet MS"/>
                <a:ea typeface="Trebuchet MS"/>
                <a:cs typeface="Trebuchet MS"/>
                <a:sym typeface="Trebuchet MS"/>
              </a:rPr>
              <a:t>Tout elèv benefisye </a:t>
            </a:r>
            <a:endParaRPr sz="200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US" sz="2000">
                <a:latin typeface="Trebuchet MS"/>
                <a:ea typeface="Trebuchet MS"/>
                <a:cs typeface="Trebuchet MS"/>
                <a:sym typeface="Trebuchet MS"/>
              </a:rPr>
              <a:t>Tout pwofesè benefisye </a:t>
            </a:r>
            <a:endParaRPr sz="200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US" sz="2000">
                <a:latin typeface="Trebuchet MS"/>
                <a:ea typeface="Trebuchet MS"/>
                <a:cs typeface="Trebuchet MS"/>
                <a:sym typeface="Trebuchet MS"/>
              </a:rPr>
              <a:t>Tout fanmi benefisye </a:t>
            </a:r>
            <a:endParaRPr sz="2000">
              <a:latin typeface="Trebuchet MS"/>
              <a:ea typeface="Trebuchet MS"/>
              <a:cs typeface="Trebuchet MS"/>
              <a:sym typeface="Trebuchet MS"/>
            </a:endParaRPr>
          </a:p>
        </p:txBody>
      </p:sp>
      <p:pic>
        <p:nvPicPr>
          <p:cNvPr id="242" name="Google Shape;242;p7" descr="Notify RSS Backlinks Source Print Export (PDF)"/>
          <p:cNvPicPr preferRelativeResize="0"/>
          <p:nvPr/>
        </p:nvPicPr>
        <p:blipFill rotWithShape="1">
          <a:blip r:embed="rId3">
            <a:alphaModFix/>
          </a:blip>
          <a:srcRect/>
          <a:stretch/>
        </p:blipFill>
        <p:spPr>
          <a:xfrm>
            <a:off x="4792725" y="1414400"/>
            <a:ext cx="3363625" cy="3114475"/>
          </a:xfrm>
          <a:prstGeom prst="rect">
            <a:avLst/>
          </a:prstGeom>
          <a:noFill/>
          <a:ln>
            <a:noFill/>
          </a:ln>
        </p:spPr>
      </p:pic>
      <p:sp>
        <p:nvSpPr>
          <p:cNvPr id="243" name="Google Shape;243;p7"/>
          <p:cNvSpPr txBox="1"/>
          <p:nvPr/>
        </p:nvSpPr>
        <p:spPr>
          <a:xfrm>
            <a:off x="5937625" y="2751325"/>
            <a:ext cx="1197600" cy="45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highlight>
                  <a:srgbClr val="FFFFFF"/>
                </a:highlight>
                <a:latin typeface="Arial"/>
                <a:ea typeface="Arial"/>
                <a:cs typeface="Arial"/>
                <a:sym typeface="Arial"/>
              </a:rPr>
              <a:t>Title I</a:t>
            </a:r>
            <a:endParaRPr sz="2600" b="1" i="0" u="none" strike="noStrike" cap="none">
              <a:solidFill>
                <a:srgbClr val="000000"/>
              </a:solidFill>
              <a:highlight>
                <a:srgbClr val="FFFFFF"/>
              </a:highlight>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8"/>
          <p:cNvSpPr txBox="1">
            <a:spLocks noGrp="1"/>
          </p:cNvSpPr>
          <p:nvPr>
            <p:ph type="body" idx="1"/>
          </p:nvPr>
        </p:nvSpPr>
        <p:spPr>
          <a:xfrm>
            <a:off x="748783" y="1060324"/>
            <a:ext cx="8229600" cy="3410075"/>
          </a:xfrm>
          <a:prstGeom prst="rect">
            <a:avLst/>
          </a:prstGeom>
          <a:noFill/>
          <a:ln>
            <a:noFill/>
          </a:ln>
        </p:spPr>
        <p:txBody>
          <a:bodyPr spcFirstLastPara="1" wrap="square" lIns="91425" tIns="45700" rIns="91425" bIns="45700" anchor="t" anchorCtr="0">
            <a:normAutofit fontScale="40000" lnSpcReduction="20000"/>
          </a:bodyPr>
          <a:lstStyle/>
          <a:p>
            <a:pPr marL="457200" lvl="0" indent="-337185" algn="l" rtl="0">
              <a:lnSpc>
                <a:spcPct val="115000"/>
              </a:lnSpc>
              <a:spcBef>
                <a:spcPts val="476"/>
              </a:spcBef>
              <a:spcAft>
                <a:spcPts val="0"/>
              </a:spcAft>
              <a:buSzPct val="100000"/>
              <a:buFont typeface="Trebuchet MS"/>
              <a:buChar char="●"/>
            </a:pPr>
            <a:r>
              <a:rPr lang="en-US" sz="3500" i="1" dirty="0" err="1">
                <a:latin typeface="Trebuchet MS"/>
                <a:ea typeface="Trebuchet MS"/>
                <a:cs typeface="Trebuchet MS"/>
                <a:sym typeface="Trebuchet MS"/>
              </a:rPr>
              <a:t>Evalyasyon</a:t>
            </a:r>
            <a:r>
              <a:rPr lang="en-US" sz="3500" i="1" dirty="0">
                <a:latin typeface="Trebuchet MS"/>
                <a:ea typeface="Trebuchet MS"/>
                <a:cs typeface="Trebuchet MS"/>
                <a:sym typeface="Trebuchet MS"/>
              </a:rPr>
              <a:t> </a:t>
            </a:r>
            <a:r>
              <a:rPr lang="en-US" sz="3500" i="1" dirty="0" err="1">
                <a:latin typeface="Trebuchet MS"/>
                <a:ea typeface="Trebuchet MS"/>
                <a:cs typeface="Trebuchet MS"/>
                <a:sym typeface="Trebuchet MS"/>
              </a:rPr>
              <a:t>Bezwen</a:t>
            </a:r>
            <a:r>
              <a:rPr lang="en-US" sz="3500" i="1" dirty="0">
                <a:latin typeface="Trebuchet MS"/>
                <a:ea typeface="Trebuchet MS"/>
                <a:cs typeface="Trebuchet MS"/>
                <a:sym typeface="Trebuchet MS"/>
              </a:rPr>
              <a:t> Global </a:t>
            </a:r>
          </a:p>
          <a:p>
            <a:pPr lvl="0">
              <a:lnSpc>
                <a:spcPct val="120000"/>
              </a:lnSpc>
              <a:buSzPct val="100000"/>
            </a:pPr>
            <a:r>
              <a:rPr lang="en-US" sz="2200" dirty="0">
                <a:latin typeface="Trebuchet MS"/>
                <a:ea typeface="Trebuchet MS"/>
                <a:cs typeface="Trebuchet MS"/>
                <a:sym typeface="Trebuchet MS"/>
              </a:rPr>
              <a:t>	</a:t>
            </a:r>
          </a:p>
          <a:p>
            <a:pPr lvl="0">
              <a:lnSpc>
                <a:spcPct val="120000"/>
              </a:lnSpc>
              <a:buSzPct val="100000"/>
            </a:pPr>
            <a:r>
              <a:rPr lang="en-US" sz="2500" b="1" dirty="0">
                <a:latin typeface="Trebuchet MS"/>
                <a:ea typeface="Trebuchet MS"/>
                <a:cs typeface="Trebuchet MS"/>
                <a:sym typeface="Trebuchet MS"/>
              </a:rPr>
              <a:t>	</a:t>
            </a:r>
            <a:r>
              <a:rPr lang="en-US" sz="2500" b="1" u="sng" dirty="0">
                <a:latin typeface="Trebuchet MS"/>
                <a:ea typeface="Trebuchet MS"/>
                <a:cs typeface="Trebuchet MS"/>
                <a:sym typeface="Trebuchet MS"/>
              </a:rPr>
              <a:t>ELA:</a:t>
            </a:r>
            <a:r>
              <a:rPr lang="en-US" sz="2200" b="1" dirty="0">
                <a:latin typeface="Trebuchet MS"/>
                <a:ea typeface="Trebuchet MS"/>
                <a:cs typeface="Trebuchet MS"/>
                <a:sym typeface="Trebuchet MS"/>
              </a:rPr>
              <a:t>  </a:t>
            </a:r>
            <a:r>
              <a:rPr lang="en-US" sz="2500" dirty="0" err="1">
                <a:latin typeface="Trebuchet MS"/>
                <a:ea typeface="Trebuchet MS"/>
                <a:cs typeface="Trebuchet MS"/>
                <a:sym typeface="Trebuchet MS"/>
              </a:rPr>
              <a:t>Ogmante</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vokabilè</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akademik</a:t>
            </a:r>
            <a:r>
              <a:rPr lang="en-US" sz="2500" dirty="0">
                <a:latin typeface="Trebuchet MS"/>
                <a:ea typeface="Trebuchet MS"/>
                <a:cs typeface="Trebuchet MS"/>
                <a:sym typeface="Trebuchet MS"/>
              </a:rPr>
              <a:t> – </a:t>
            </a:r>
            <a:r>
              <a:rPr lang="en-US" sz="2500" dirty="0" err="1">
                <a:latin typeface="Trebuchet MS"/>
                <a:ea typeface="Trebuchet MS"/>
                <a:cs typeface="Trebuchet MS"/>
                <a:sym typeface="Trebuchet MS"/>
              </a:rPr>
              <a:t>Amelyore</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andirans</a:t>
            </a:r>
            <a:r>
              <a:rPr lang="en-US" sz="2500" dirty="0">
                <a:latin typeface="Trebuchet MS"/>
                <a:ea typeface="Trebuchet MS"/>
                <a:cs typeface="Trebuchet MS"/>
                <a:sym typeface="Trebuchet MS"/>
              </a:rPr>
              <a:t> nan </a:t>
            </a:r>
            <a:r>
              <a:rPr lang="en-US" sz="2500" dirty="0" err="1">
                <a:latin typeface="Trebuchet MS"/>
                <a:ea typeface="Trebuchet MS"/>
                <a:cs typeface="Trebuchet MS"/>
                <a:sym typeface="Trebuchet MS"/>
              </a:rPr>
              <a:t>lekti</a:t>
            </a:r>
            <a:r>
              <a:rPr lang="en-US" sz="2500" dirty="0">
                <a:latin typeface="Trebuchet MS"/>
                <a:ea typeface="Trebuchet MS"/>
                <a:cs typeface="Trebuchet MS"/>
                <a:sym typeface="Trebuchet MS"/>
              </a:rPr>
              <a:t> – </a:t>
            </a:r>
            <a:r>
              <a:rPr lang="en-US" sz="2500" dirty="0" err="1">
                <a:latin typeface="Trebuchet MS"/>
                <a:ea typeface="Trebuchet MS"/>
                <a:cs typeface="Trebuchet MS"/>
                <a:sym typeface="Trebuchet MS"/>
              </a:rPr>
              <a:t>Konstwi</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redaksyon</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ki</a:t>
            </a:r>
            <a:r>
              <a:rPr lang="en-US" sz="2500" dirty="0">
                <a:latin typeface="Trebuchet MS"/>
                <a:ea typeface="Trebuchet MS"/>
                <a:cs typeface="Trebuchet MS"/>
                <a:sym typeface="Trebuchet MS"/>
              </a:rPr>
              <a:t> gen </a:t>
            </a:r>
            <a:r>
              <a:rPr lang="en-US" sz="2500" dirty="0" err="1">
                <a:latin typeface="Trebuchet MS"/>
                <a:ea typeface="Trebuchet MS"/>
                <a:cs typeface="Trebuchet MS"/>
                <a:sym typeface="Trebuchet MS"/>
              </a:rPr>
              <a:t>plizyè</a:t>
            </a:r>
            <a:r>
              <a:rPr lang="en-US" sz="2500" dirty="0">
                <a:latin typeface="Trebuchet MS"/>
                <a:ea typeface="Trebuchet MS"/>
                <a:cs typeface="Trebuchet MS"/>
                <a:sym typeface="Trebuchet MS"/>
              </a:rPr>
              <a:t>   </a:t>
            </a:r>
          </a:p>
          <a:p>
            <a:pPr lvl="0">
              <a:lnSpc>
                <a:spcPct val="120000"/>
              </a:lnSpc>
              <a:buSzPct val="100000"/>
            </a:pP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paragraf</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ki</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baze</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sou</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tèks</a:t>
            </a:r>
            <a:r>
              <a:rPr lang="en-US" sz="2500" dirty="0">
                <a:latin typeface="Trebuchet MS"/>
                <a:ea typeface="Trebuchet MS"/>
                <a:cs typeface="Trebuchet MS"/>
                <a:sym typeface="Trebuchet MS"/>
              </a:rPr>
              <a:t>.</a:t>
            </a:r>
          </a:p>
          <a:p>
            <a:pPr lvl="0">
              <a:lnSpc>
                <a:spcPct val="120000"/>
              </a:lnSpc>
              <a:buSzPct val="100000"/>
            </a:pPr>
            <a:r>
              <a:rPr lang="en-US" sz="2200" dirty="0">
                <a:latin typeface="Trebuchet MS"/>
                <a:ea typeface="Trebuchet MS"/>
                <a:cs typeface="Trebuchet MS"/>
                <a:sym typeface="Trebuchet MS"/>
              </a:rPr>
              <a:t>	</a:t>
            </a:r>
          </a:p>
          <a:p>
            <a:pPr lvl="0">
              <a:lnSpc>
                <a:spcPct val="120000"/>
              </a:lnSpc>
              <a:buSzPct val="100000"/>
            </a:pPr>
            <a:r>
              <a:rPr lang="en-US" sz="2200" b="1" dirty="0">
                <a:latin typeface="Trebuchet MS"/>
                <a:ea typeface="Trebuchet MS"/>
                <a:cs typeface="Trebuchet MS"/>
                <a:sym typeface="Trebuchet MS"/>
              </a:rPr>
              <a:t>	</a:t>
            </a:r>
            <a:r>
              <a:rPr lang="en-US" sz="2500" b="1" u="sng" dirty="0" err="1">
                <a:latin typeface="Trebuchet MS"/>
                <a:ea typeface="Trebuchet MS"/>
                <a:cs typeface="Trebuchet MS"/>
                <a:sym typeface="Trebuchet MS"/>
              </a:rPr>
              <a:t>Matematik</a:t>
            </a:r>
            <a:r>
              <a:rPr lang="en-US" sz="2500" b="1" u="sng" dirty="0">
                <a:latin typeface="Trebuchet MS"/>
                <a:ea typeface="Trebuchet MS"/>
                <a:cs typeface="Trebuchet MS"/>
                <a:sym typeface="Trebuchet MS"/>
              </a:rPr>
              <a:t>:</a:t>
            </a:r>
            <a:r>
              <a:rPr lang="en-US" sz="2200" dirty="0">
                <a:latin typeface="Trebuchet MS"/>
                <a:ea typeface="Trebuchet MS"/>
                <a:cs typeface="Trebuchet MS"/>
                <a:sym typeface="Trebuchet MS"/>
              </a:rPr>
              <a:t>  </a:t>
            </a:r>
            <a:r>
              <a:rPr lang="en-US" sz="2500" dirty="0" err="1">
                <a:latin typeface="Trebuchet MS"/>
                <a:ea typeface="Trebuchet MS"/>
                <a:cs typeface="Trebuchet MS"/>
                <a:sym typeface="Trebuchet MS"/>
              </a:rPr>
              <a:t>Amelyore</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ladrès</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fondamantal</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matematik</a:t>
            </a:r>
            <a:r>
              <a:rPr lang="en-US" sz="2500" dirty="0">
                <a:latin typeface="Trebuchet MS"/>
                <a:ea typeface="Trebuchet MS"/>
                <a:cs typeface="Trebuchet MS"/>
                <a:sym typeface="Trebuchet MS"/>
              </a:rPr>
              <a:t> – </a:t>
            </a:r>
            <a:r>
              <a:rPr lang="en-US" sz="2500" dirty="0" err="1">
                <a:latin typeface="Trebuchet MS"/>
                <a:ea typeface="Trebuchet MS"/>
                <a:cs typeface="Trebuchet MS"/>
                <a:sym typeface="Trebuchet MS"/>
              </a:rPr>
              <a:t>Aprann</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vokabilè</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aljebrik</a:t>
            </a:r>
            <a:r>
              <a:rPr lang="en-US" sz="2500" dirty="0">
                <a:latin typeface="Trebuchet MS"/>
                <a:ea typeface="Trebuchet MS"/>
                <a:cs typeface="Trebuchet MS"/>
                <a:sym typeface="Trebuchet MS"/>
              </a:rPr>
              <a:t> – </a:t>
            </a:r>
            <a:r>
              <a:rPr lang="en-US" sz="2500" dirty="0" err="1">
                <a:latin typeface="Trebuchet MS"/>
                <a:ea typeface="Trebuchet MS"/>
                <a:cs typeface="Trebuchet MS"/>
                <a:sym typeface="Trebuchet MS"/>
              </a:rPr>
              <a:t>Dekonstwi</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pwoblèm</a:t>
            </a:r>
            <a:r>
              <a:rPr lang="en-US" sz="2500" dirty="0">
                <a:latin typeface="Trebuchet MS"/>
                <a:ea typeface="Trebuchet MS"/>
                <a:cs typeface="Trebuchet MS"/>
                <a:sym typeface="Trebuchet MS"/>
              </a:rPr>
              <a:t> </a:t>
            </a:r>
          </a:p>
          <a:p>
            <a:pPr lvl="0">
              <a:lnSpc>
                <a:spcPct val="120000"/>
              </a:lnSpc>
              <a:buSzPct val="100000"/>
            </a:pP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mo</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matematik</a:t>
            </a:r>
            <a:endParaRPr lang="en-US" sz="2500" dirty="0">
              <a:latin typeface="Trebuchet MS"/>
              <a:ea typeface="Trebuchet MS"/>
              <a:cs typeface="Trebuchet MS"/>
              <a:sym typeface="Trebuchet MS"/>
            </a:endParaRPr>
          </a:p>
          <a:p>
            <a:pPr lvl="0">
              <a:lnSpc>
                <a:spcPct val="120000"/>
              </a:lnSpc>
              <a:buSzPct val="100000"/>
            </a:pPr>
            <a:r>
              <a:rPr lang="en-US" sz="2200" dirty="0">
                <a:latin typeface="Trebuchet MS"/>
                <a:ea typeface="Trebuchet MS"/>
                <a:cs typeface="Trebuchet MS"/>
                <a:sym typeface="Trebuchet MS"/>
              </a:rPr>
              <a:t>	</a:t>
            </a:r>
            <a:endParaRPr sz="2200" dirty="0">
              <a:latin typeface="Trebuchet MS"/>
              <a:ea typeface="Trebuchet MS"/>
              <a:cs typeface="Trebuchet MS"/>
              <a:sym typeface="Trebuchet MS"/>
            </a:endParaRPr>
          </a:p>
          <a:p>
            <a:pPr marL="457200" lvl="0" indent="-337185" algn="l" rtl="0">
              <a:lnSpc>
                <a:spcPct val="115000"/>
              </a:lnSpc>
              <a:spcBef>
                <a:spcPts val="0"/>
              </a:spcBef>
              <a:spcAft>
                <a:spcPts val="0"/>
              </a:spcAft>
              <a:buSzPct val="100000"/>
              <a:buFont typeface="Trebuchet MS"/>
              <a:buChar char="●"/>
            </a:pPr>
            <a:r>
              <a:rPr lang="en-US" sz="3500" i="1" dirty="0" err="1">
                <a:latin typeface="Trebuchet MS"/>
                <a:ea typeface="Trebuchet MS"/>
                <a:cs typeface="Trebuchet MS"/>
                <a:sym typeface="Trebuchet MS"/>
              </a:rPr>
              <a:t>Aktivite</a:t>
            </a:r>
            <a:r>
              <a:rPr lang="en-US" sz="3500" i="1" dirty="0">
                <a:latin typeface="Trebuchet MS"/>
                <a:ea typeface="Trebuchet MS"/>
                <a:cs typeface="Trebuchet MS"/>
                <a:sym typeface="Trebuchet MS"/>
              </a:rPr>
              <a:t> </a:t>
            </a:r>
            <a:r>
              <a:rPr lang="en-US" sz="3500" i="1" dirty="0" err="1">
                <a:latin typeface="Trebuchet MS"/>
                <a:ea typeface="Trebuchet MS"/>
                <a:cs typeface="Trebuchet MS"/>
                <a:sym typeface="Trebuchet MS"/>
              </a:rPr>
              <a:t>pou</a:t>
            </a:r>
            <a:r>
              <a:rPr lang="en-US" sz="3500" i="1" dirty="0">
                <a:latin typeface="Trebuchet MS"/>
                <a:ea typeface="Trebuchet MS"/>
                <a:cs typeface="Trebuchet MS"/>
                <a:sym typeface="Trebuchet MS"/>
              </a:rPr>
              <a:t> </a:t>
            </a:r>
            <a:r>
              <a:rPr lang="en-US" sz="3500" i="1" dirty="0" err="1">
                <a:latin typeface="Trebuchet MS"/>
                <a:ea typeface="Trebuchet MS"/>
                <a:cs typeface="Trebuchet MS"/>
                <a:sym typeface="Trebuchet MS"/>
              </a:rPr>
              <a:t>sipòte</a:t>
            </a:r>
            <a:r>
              <a:rPr lang="en-US" sz="3500" i="1" dirty="0">
                <a:latin typeface="Trebuchet MS"/>
                <a:ea typeface="Trebuchet MS"/>
                <a:cs typeface="Trebuchet MS"/>
                <a:sym typeface="Trebuchet MS"/>
              </a:rPr>
              <a:t> </a:t>
            </a:r>
            <a:r>
              <a:rPr lang="en-US" sz="3500" i="1" dirty="0" err="1">
                <a:latin typeface="Trebuchet MS"/>
                <a:ea typeface="Trebuchet MS"/>
                <a:cs typeface="Trebuchet MS"/>
                <a:sym typeface="Trebuchet MS"/>
              </a:rPr>
              <a:t>Bezwen</a:t>
            </a:r>
            <a:r>
              <a:rPr lang="en-US" sz="3500" i="1" dirty="0">
                <a:latin typeface="Trebuchet MS"/>
                <a:ea typeface="Trebuchet MS"/>
                <a:cs typeface="Trebuchet MS"/>
                <a:sym typeface="Trebuchet MS"/>
              </a:rPr>
              <a:t> </a:t>
            </a:r>
          </a:p>
          <a:p>
            <a:pPr marL="120015" lvl="0">
              <a:lnSpc>
                <a:spcPct val="115000"/>
              </a:lnSpc>
              <a:buSzPct val="100000"/>
            </a:pPr>
            <a:r>
              <a:rPr lang="en-US" sz="2900" i="1" dirty="0">
                <a:latin typeface="Trebuchet MS"/>
                <a:ea typeface="Trebuchet MS"/>
                <a:cs typeface="Trebuchet MS"/>
                <a:sym typeface="Trebuchet MS"/>
              </a:rPr>
              <a:t>	</a:t>
            </a:r>
            <a:r>
              <a:rPr lang="en-US" sz="2500" dirty="0" err="1">
                <a:latin typeface="Trebuchet MS"/>
                <a:ea typeface="Trebuchet MS"/>
                <a:cs typeface="Trebuchet MS"/>
                <a:sym typeface="Trebuchet MS"/>
              </a:rPr>
              <a:t>Anboche</a:t>
            </a:r>
            <a:r>
              <a:rPr lang="en-US" sz="2500" dirty="0">
                <a:latin typeface="Trebuchet MS"/>
                <a:ea typeface="Trebuchet MS"/>
                <a:cs typeface="Trebuchet MS"/>
                <a:sym typeface="Trebuchet MS"/>
              </a:rPr>
              <a:t> yon </a:t>
            </a:r>
            <a:r>
              <a:rPr lang="en-US" sz="2500" dirty="0" err="1">
                <a:latin typeface="Trebuchet MS"/>
                <a:ea typeface="Trebuchet MS"/>
                <a:cs typeface="Trebuchet MS"/>
                <a:sym typeface="Trebuchet MS"/>
              </a:rPr>
              <a:t>parapwofesyonèl</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pou</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antre</a:t>
            </a:r>
            <a:r>
              <a:rPr lang="en-US" sz="2500" dirty="0">
                <a:latin typeface="Trebuchet MS"/>
                <a:ea typeface="Trebuchet MS"/>
                <a:cs typeface="Trebuchet MS"/>
                <a:sym typeface="Trebuchet MS"/>
              </a:rPr>
              <a:t>/rale </a:t>
            </a:r>
            <a:r>
              <a:rPr lang="en-US" sz="2500" dirty="0" err="1">
                <a:latin typeface="Trebuchet MS"/>
                <a:ea typeface="Trebuchet MS"/>
                <a:cs typeface="Trebuchet MS"/>
                <a:sym typeface="Trebuchet MS"/>
              </a:rPr>
              <a:t>soti</a:t>
            </a:r>
            <a:r>
              <a:rPr lang="en-US" sz="2500" dirty="0">
                <a:latin typeface="Trebuchet MS"/>
                <a:ea typeface="Trebuchet MS"/>
                <a:cs typeface="Trebuchet MS"/>
                <a:sym typeface="Trebuchet MS"/>
              </a:rPr>
              <a:t> nan </a:t>
            </a:r>
            <a:r>
              <a:rPr lang="en-US" sz="2500" dirty="0" err="1">
                <a:latin typeface="Trebuchet MS"/>
                <a:ea typeface="Trebuchet MS"/>
                <a:cs typeface="Trebuchet MS"/>
                <a:sym typeface="Trebuchet MS"/>
              </a:rPr>
              <a:t>klas</a:t>
            </a:r>
            <a:r>
              <a:rPr lang="en-US" sz="2500" dirty="0">
                <a:latin typeface="Trebuchet MS"/>
                <a:ea typeface="Trebuchet MS"/>
                <a:cs typeface="Trebuchet MS"/>
                <a:sym typeface="Trebuchet MS"/>
              </a:rPr>
              <a:t> ELA </a:t>
            </a:r>
            <a:r>
              <a:rPr lang="en-US" sz="2500" dirty="0" err="1">
                <a:latin typeface="Trebuchet MS"/>
                <a:ea typeface="Trebuchet MS"/>
                <a:cs typeface="Trebuchet MS"/>
                <a:sym typeface="Trebuchet MS"/>
              </a:rPr>
              <a:t>ak</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Matematik</a:t>
            </a:r>
            <a:r>
              <a:rPr lang="en-US" sz="2500" dirty="0">
                <a:latin typeface="Trebuchet MS"/>
                <a:ea typeface="Trebuchet MS"/>
                <a:cs typeface="Trebuchet MS"/>
                <a:sym typeface="Trebuchet MS"/>
              </a:rPr>
              <a:t>. </a:t>
            </a:r>
          </a:p>
          <a:p>
            <a:pPr marL="120015" lvl="0">
              <a:lnSpc>
                <a:spcPct val="115000"/>
              </a:lnSpc>
              <a:buSzPct val="100000"/>
            </a:pP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Ofri</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leson</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patikilye</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maten</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ak</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Samdi</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pou</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kou</a:t>
            </a:r>
            <a:r>
              <a:rPr lang="en-US" sz="2500" dirty="0">
                <a:latin typeface="Trebuchet MS"/>
                <a:ea typeface="Trebuchet MS"/>
                <a:cs typeface="Trebuchet MS"/>
                <a:sym typeface="Trebuchet MS"/>
              </a:rPr>
              <a:t> ELA </a:t>
            </a:r>
            <a:r>
              <a:rPr lang="en-US" sz="2500" dirty="0" err="1">
                <a:latin typeface="Trebuchet MS"/>
                <a:ea typeface="Trebuchet MS"/>
                <a:cs typeface="Trebuchet MS"/>
                <a:sym typeface="Trebuchet MS"/>
              </a:rPr>
              <a:t>ak</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kou</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Matematik</a:t>
            </a:r>
            <a:r>
              <a:rPr lang="en-US" sz="2500" dirty="0">
                <a:latin typeface="Trebuchet MS"/>
                <a:ea typeface="Trebuchet MS"/>
                <a:cs typeface="Trebuchet MS"/>
                <a:sym typeface="Trebuchet MS"/>
              </a:rPr>
              <a:t>.</a:t>
            </a:r>
          </a:p>
          <a:p>
            <a:pPr marL="120015" lvl="0">
              <a:lnSpc>
                <a:spcPct val="115000"/>
              </a:lnSpc>
              <a:buSzPct val="100000"/>
            </a:pP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Devlopman</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pwofesyonèl</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anplwaye</a:t>
            </a:r>
            <a:r>
              <a:rPr lang="en-US" sz="2500" dirty="0">
                <a:latin typeface="Trebuchet MS"/>
                <a:ea typeface="Trebuchet MS"/>
                <a:cs typeface="Trebuchet MS"/>
                <a:sym typeface="Trebuchet MS"/>
              </a:rPr>
              <a:t> </a:t>
            </a:r>
            <a:r>
              <a:rPr lang="en-US" sz="2500" dirty="0" err="1">
                <a:latin typeface="Trebuchet MS"/>
                <a:ea typeface="Trebuchet MS"/>
                <a:cs typeface="Trebuchet MS"/>
                <a:sym typeface="Trebuchet MS"/>
              </a:rPr>
              <a:t>yo</a:t>
            </a:r>
            <a:r>
              <a:rPr lang="en-US" sz="2500" dirty="0">
                <a:latin typeface="Trebuchet MS"/>
                <a:ea typeface="Trebuchet MS"/>
                <a:cs typeface="Trebuchet MS"/>
                <a:sym typeface="Trebuchet MS"/>
              </a:rPr>
              <a:t>.</a:t>
            </a:r>
          </a:p>
          <a:p>
            <a:pPr marL="120015" lvl="0">
              <a:lnSpc>
                <a:spcPct val="115000"/>
              </a:lnSpc>
              <a:buSzPct val="100000"/>
            </a:pPr>
            <a:endParaRPr sz="2500" dirty="0">
              <a:latin typeface="Trebuchet MS"/>
              <a:ea typeface="Trebuchet MS"/>
              <a:cs typeface="Trebuchet MS"/>
              <a:sym typeface="Trebuchet MS"/>
            </a:endParaRPr>
          </a:p>
          <a:p>
            <a:pPr marL="457200" lvl="0" indent="-337185" algn="l" rtl="0">
              <a:lnSpc>
                <a:spcPct val="115000"/>
              </a:lnSpc>
              <a:spcBef>
                <a:spcPts val="0"/>
              </a:spcBef>
              <a:spcAft>
                <a:spcPts val="0"/>
              </a:spcAft>
              <a:buSzPct val="100000"/>
              <a:buFont typeface="Trebuchet MS"/>
              <a:buChar char="●"/>
            </a:pPr>
            <a:r>
              <a:rPr lang="en-US" sz="3500" i="1" dirty="0">
                <a:latin typeface="Trebuchet MS"/>
                <a:ea typeface="Trebuchet MS"/>
                <a:cs typeface="Trebuchet MS"/>
                <a:sym typeface="Trebuchet MS"/>
              </a:rPr>
              <a:t>Plan </a:t>
            </a:r>
            <a:r>
              <a:rPr lang="en-US" sz="3500" i="1" dirty="0" err="1">
                <a:latin typeface="Trebuchet MS"/>
                <a:ea typeface="Trebuchet MS"/>
                <a:cs typeface="Trebuchet MS"/>
                <a:sym typeface="Trebuchet MS"/>
              </a:rPr>
              <a:t>Angajman</a:t>
            </a:r>
            <a:r>
              <a:rPr lang="en-US" sz="3500" i="1" dirty="0">
                <a:latin typeface="Trebuchet MS"/>
                <a:ea typeface="Trebuchet MS"/>
                <a:cs typeface="Trebuchet MS"/>
                <a:sym typeface="Trebuchet MS"/>
              </a:rPr>
              <a:t> </a:t>
            </a:r>
            <a:r>
              <a:rPr lang="en-US" sz="3500" i="1" dirty="0" err="1">
                <a:latin typeface="Trebuchet MS"/>
                <a:ea typeface="Trebuchet MS"/>
                <a:cs typeface="Trebuchet MS"/>
                <a:sym typeface="Trebuchet MS"/>
              </a:rPr>
              <a:t>Paran</a:t>
            </a:r>
            <a:r>
              <a:rPr lang="en-US" sz="3500" i="1" dirty="0">
                <a:latin typeface="Trebuchet MS"/>
                <a:ea typeface="Trebuchet MS"/>
                <a:cs typeface="Trebuchet MS"/>
                <a:sym typeface="Trebuchet MS"/>
              </a:rPr>
              <a:t> </a:t>
            </a:r>
            <a:r>
              <a:rPr lang="en-US" sz="3500" i="1" dirty="0" err="1">
                <a:latin typeface="Trebuchet MS"/>
                <a:ea typeface="Trebuchet MS"/>
                <a:cs typeface="Trebuchet MS"/>
                <a:sym typeface="Trebuchet MS"/>
              </a:rPr>
              <a:t>ak</a:t>
            </a:r>
            <a:r>
              <a:rPr lang="en-US" sz="3500" i="1" dirty="0">
                <a:latin typeface="Trebuchet MS"/>
                <a:ea typeface="Trebuchet MS"/>
                <a:cs typeface="Trebuchet MS"/>
                <a:sym typeface="Trebuchet MS"/>
              </a:rPr>
              <a:t> </a:t>
            </a:r>
            <a:r>
              <a:rPr lang="en-US" sz="3500" i="1" dirty="0" err="1">
                <a:latin typeface="Trebuchet MS"/>
                <a:ea typeface="Trebuchet MS"/>
                <a:cs typeface="Trebuchet MS"/>
                <a:sym typeface="Trebuchet MS"/>
              </a:rPr>
              <a:t>Fanmi</a:t>
            </a:r>
            <a:r>
              <a:rPr lang="en-US" sz="3500" i="1" dirty="0">
                <a:latin typeface="Trebuchet MS"/>
                <a:ea typeface="Trebuchet MS"/>
                <a:cs typeface="Trebuchet MS"/>
                <a:sym typeface="Trebuchet MS"/>
              </a:rPr>
              <a:t> </a:t>
            </a:r>
          </a:p>
          <a:p>
            <a:pPr marL="120015" lvl="0">
              <a:lnSpc>
                <a:spcPct val="115000"/>
              </a:lnSpc>
              <a:buSzPct val="100000"/>
            </a:pPr>
            <a:r>
              <a:rPr lang="en-US" sz="2900" i="1" dirty="0">
                <a:latin typeface="Trebuchet MS"/>
                <a:ea typeface="Trebuchet MS"/>
                <a:cs typeface="Trebuchet MS"/>
                <a:sym typeface="Trebuchet MS"/>
              </a:rPr>
              <a:t>	</a:t>
            </a:r>
            <a:r>
              <a:rPr lang="en-US" sz="2900" dirty="0" err="1">
                <a:latin typeface="Trebuchet MS"/>
                <a:ea typeface="Trebuchet MS"/>
                <a:cs typeface="Trebuchet MS"/>
                <a:sym typeface="Trebuchet MS"/>
              </a:rPr>
              <a:t>Patisipasyon</a:t>
            </a:r>
            <a:r>
              <a:rPr lang="en-US" sz="2900" dirty="0">
                <a:latin typeface="Trebuchet MS"/>
                <a:ea typeface="Trebuchet MS"/>
                <a:cs typeface="Trebuchet MS"/>
                <a:sym typeface="Trebuchet MS"/>
              </a:rPr>
              <a:t> </a:t>
            </a:r>
            <a:r>
              <a:rPr lang="en-US" sz="2900" dirty="0" err="1">
                <a:latin typeface="Trebuchet MS"/>
                <a:ea typeface="Trebuchet MS"/>
                <a:cs typeface="Trebuchet MS"/>
                <a:sym typeface="Trebuchet MS"/>
              </a:rPr>
              <a:t>moun</a:t>
            </a:r>
            <a:r>
              <a:rPr lang="en-US" sz="2900" dirty="0">
                <a:latin typeface="Trebuchet MS"/>
                <a:ea typeface="Trebuchet MS"/>
                <a:cs typeface="Trebuchet MS"/>
                <a:sym typeface="Trebuchet MS"/>
              </a:rPr>
              <a:t> </a:t>
            </a:r>
            <a:r>
              <a:rPr lang="en-US" sz="2900" dirty="0" err="1">
                <a:latin typeface="Trebuchet MS"/>
                <a:ea typeface="Trebuchet MS"/>
                <a:cs typeface="Trebuchet MS"/>
                <a:sym typeface="Trebuchet MS"/>
              </a:rPr>
              <a:t>ki</a:t>
            </a:r>
            <a:r>
              <a:rPr lang="en-US" sz="2900" dirty="0">
                <a:latin typeface="Trebuchet MS"/>
                <a:ea typeface="Trebuchet MS"/>
                <a:cs typeface="Trebuchet MS"/>
                <a:sym typeface="Trebuchet MS"/>
              </a:rPr>
              <a:t> </a:t>
            </a:r>
            <a:r>
              <a:rPr lang="en-US" sz="2900" dirty="0" err="1">
                <a:latin typeface="Trebuchet MS"/>
                <a:ea typeface="Trebuchet MS"/>
                <a:cs typeface="Trebuchet MS"/>
                <a:sym typeface="Trebuchet MS"/>
              </a:rPr>
              <a:t>konsène</a:t>
            </a:r>
            <a:r>
              <a:rPr lang="en-US" sz="2900" dirty="0">
                <a:latin typeface="Trebuchet MS"/>
                <a:ea typeface="Trebuchet MS"/>
                <a:cs typeface="Trebuchet MS"/>
                <a:sym typeface="Trebuchet MS"/>
              </a:rPr>
              <a:t> </a:t>
            </a:r>
            <a:r>
              <a:rPr lang="en-US" sz="2900" dirty="0" err="1">
                <a:latin typeface="Trebuchet MS"/>
                <a:ea typeface="Trebuchet MS"/>
                <a:cs typeface="Trebuchet MS"/>
                <a:sym typeface="Trebuchet MS"/>
              </a:rPr>
              <a:t>yo</a:t>
            </a:r>
            <a:r>
              <a:rPr lang="en-US" sz="2900" dirty="0">
                <a:latin typeface="Trebuchet MS"/>
                <a:ea typeface="Trebuchet MS"/>
                <a:cs typeface="Trebuchet MS"/>
                <a:sym typeface="Trebuchet MS"/>
              </a:rPr>
              <a:t> – </a:t>
            </a:r>
            <a:r>
              <a:rPr lang="en-US" sz="2900" dirty="0" err="1">
                <a:latin typeface="Trebuchet MS"/>
                <a:ea typeface="Trebuchet MS"/>
                <a:cs typeface="Trebuchet MS"/>
                <a:sym typeface="Trebuchet MS"/>
              </a:rPr>
              <a:t>Fòmasyon</a:t>
            </a:r>
            <a:r>
              <a:rPr lang="en-US" sz="2900" dirty="0">
                <a:latin typeface="Trebuchet MS"/>
                <a:ea typeface="Trebuchet MS"/>
                <a:cs typeface="Trebuchet MS"/>
                <a:sym typeface="Trebuchet MS"/>
              </a:rPr>
              <a:t> </a:t>
            </a:r>
            <a:r>
              <a:rPr lang="en-US" sz="2900" dirty="0" err="1">
                <a:latin typeface="Trebuchet MS"/>
                <a:ea typeface="Trebuchet MS"/>
                <a:cs typeface="Trebuchet MS"/>
                <a:sym typeface="Trebuchet MS"/>
              </a:rPr>
              <a:t>anplwaye</a:t>
            </a:r>
            <a:r>
              <a:rPr lang="en-US" sz="2900" dirty="0">
                <a:latin typeface="Trebuchet MS"/>
                <a:ea typeface="Trebuchet MS"/>
                <a:cs typeface="Trebuchet MS"/>
                <a:sym typeface="Trebuchet MS"/>
              </a:rPr>
              <a:t> </a:t>
            </a:r>
            <a:r>
              <a:rPr lang="en-US" sz="2900" dirty="0" err="1">
                <a:latin typeface="Trebuchet MS"/>
                <a:ea typeface="Trebuchet MS"/>
                <a:cs typeface="Trebuchet MS"/>
                <a:sym typeface="Trebuchet MS"/>
              </a:rPr>
              <a:t>yo</a:t>
            </a:r>
            <a:r>
              <a:rPr lang="en-US" sz="2900" dirty="0">
                <a:latin typeface="Trebuchet MS"/>
                <a:ea typeface="Trebuchet MS"/>
                <a:cs typeface="Trebuchet MS"/>
                <a:sym typeface="Trebuchet MS"/>
              </a:rPr>
              <a:t> – </a:t>
            </a:r>
            <a:r>
              <a:rPr lang="en-US" sz="2900" dirty="0" err="1">
                <a:latin typeface="Trebuchet MS"/>
                <a:ea typeface="Trebuchet MS"/>
                <a:cs typeface="Trebuchet MS"/>
                <a:sym typeface="Trebuchet MS"/>
              </a:rPr>
              <a:t>Fòmasyon</a:t>
            </a:r>
            <a:r>
              <a:rPr lang="en-US" sz="2900" dirty="0">
                <a:latin typeface="Trebuchet MS"/>
                <a:ea typeface="Trebuchet MS"/>
                <a:cs typeface="Trebuchet MS"/>
                <a:sym typeface="Trebuchet MS"/>
              </a:rPr>
              <a:t> </a:t>
            </a:r>
            <a:r>
              <a:rPr lang="en-US" sz="2900" dirty="0" err="1">
                <a:latin typeface="Trebuchet MS"/>
                <a:ea typeface="Trebuchet MS"/>
                <a:cs typeface="Trebuchet MS"/>
                <a:sym typeface="Trebuchet MS"/>
              </a:rPr>
              <a:t>paran</a:t>
            </a:r>
            <a:r>
              <a:rPr lang="en-US" sz="2900" dirty="0">
                <a:latin typeface="Trebuchet MS"/>
                <a:ea typeface="Trebuchet MS"/>
                <a:cs typeface="Trebuchet MS"/>
                <a:sym typeface="Trebuchet MS"/>
              </a:rPr>
              <a:t> </a:t>
            </a:r>
            <a:r>
              <a:rPr lang="en-US" sz="2900" dirty="0" err="1">
                <a:latin typeface="Trebuchet MS"/>
                <a:ea typeface="Trebuchet MS"/>
                <a:cs typeface="Trebuchet MS"/>
                <a:sym typeface="Trebuchet MS"/>
              </a:rPr>
              <a:t>yo</a:t>
            </a:r>
            <a:r>
              <a:rPr lang="en-US" sz="2900" dirty="0">
                <a:latin typeface="Trebuchet MS"/>
                <a:ea typeface="Trebuchet MS"/>
                <a:cs typeface="Trebuchet MS"/>
                <a:sym typeface="Trebuchet MS"/>
              </a:rPr>
              <a:t> – </a:t>
            </a:r>
            <a:r>
              <a:rPr lang="en-US" sz="2900" dirty="0" err="1">
                <a:latin typeface="Trebuchet MS"/>
                <a:ea typeface="Trebuchet MS"/>
                <a:cs typeface="Trebuchet MS"/>
                <a:sym typeface="Trebuchet MS"/>
              </a:rPr>
              <a:t>Kominikasyon</a:t>
            </a:r>
            <a:endParaRPr lang="en-US" sz="2900" dirty="0">
              <a:latin typeface="Trebuchet MS"/>
              <a:ea typeface="Trebuchet MS"/>
              <a:cs typeface="Trebuchet MS"/>
              <a:sym typeface="Trebuchet MS"/>
            </a:endParaRPr>
          </a:p>
          <a:p>
            <a:pPr marL="120015" lvl="0">
              <a:lnSpc>
                <a:spcPct val="115000"/>
              </a:lnSpc>
              <a:buSzPct val="100000"/>
            </a:pPr>
            <a:endParaRPr sz="2900" dirty="0">
              <a:latin typeface="Trebuchet MS"/>
              <a:ea typeface="Trebuchet MS"/>
              <a:cs typeface="Trebuchet MS"/>
              <a:sym typeface="Trebuchet MS"/>
            </a:endParaRPr>
          </a:p>
          <a:p>
            <a:pPr marL="457200" lvl="0" indent="-337185" algn="l" rtl="0">
              <a:lnSpc>
                <a:spcPct val="115000"/>
              </a:lnSpc>
              <a:spcBef>
                <a:spcPts val="0"/>
              </a:spcBef>
              <a:spcAft>
                <a:spcPts val="0"/>
              </a:spcAft>
              <a:buSzPct val="100000"/>
              <a:buFont typeface="Trebuchet MS"/>
              <a:buChar char="●"/>
            </a:pPr>
            <a:r>
              <a:rPr lang="en-US" sz="3600" i="1" dirty="0" err="1">
                <a:latin typeface="Trebuchet MS"/>
                <a:ea typeface="Trebuchet MS"/>
                <a:cs typeface="Trebuchet MS"/>
                <a:sym typeface="Trebuchet MS"/>
              </a:rPr>
              <a:t>Eleman</a:t>
            </a:r>
            <a:r>
              <a:rPr lang="en-US" sz="3600" i="1" dirty="0">
                <a:latin typeface="Trebuchet MS"/>
                <a:ea typeface="Trebuchet MS"/>
                <a:cs typeface="Trebuchet MS"/>
                <a:sym typeface="Trebuchet MS"/>
              </a:rPr>
              <a:t> </a:t>
            </a:r>
            <a:r>
              <a:rPr lang="en-US" sz="3600" i="1" dirty="0" err="1">
                <a:latin typeface="Trebuchet MS"/>
                <a:ea typeface="Trebuchet MS"/>
                <a:cs typeface="Trebuchet MS"/>
                <a:sym typeface="Trebuchet MS"/>
              </a:rPr>
              <a:t>Naratif</a:t>
            </a:r>
            <a:r>
              <a:rPr lang="en-US" sz="3600" i="1" dirty="0">
                <a:latin typeface="Trebuchet MS"/>
                <a:ea typeface="Trebuchet MS"/>
                <a:cs typeface="Trebuchet MS"/>
                <a:sym typeface="Trebuchet MS"/>
              </a:rPr>
              <a:t> </a:t>
            </a:r>
            <a:endParaRPr sz="3600" dirty="0">
              <a:latin typeface="Trebuchet MS"/>
              <a:ea typeface="Trebuchet MS"/>
              <a:cs typeface="Trebuchet MS"/>
              <a:sym typeface="Trebuchet MS"/>
            </a:endParaRPr>
          </a:p>
          <a:p>
            <a:pPr lvl="0">
              <a:lnSpc>
                <a:spcPct val="115000"/>
              </a:lnSpc>
              <a:spcBef>
                <a:spcPts val="323"/>
              </a:spcBef>
              <a:buClr>
                <a:schemeClr val="dk1"/>
              </a:buClr>
              <a:buSzPct val="52777"/>
            </a:pPr>
            <a:r>
              <a:rPr lang="en-US" sz="3600" dirty="0">
                <a:latin typeface="Trebuchet MS"/>
                <a:ea typeface="Trebuchet MS"/>
                <a:cs typeface="Trebuchet MS"/>
                <a:sym typeface="Trebuchet MS"/>
              </a:rPr>
              <a:t>	</a:t>
            </a:r>
            <a:r>
              <a:rPr lang="en-US" sz="3000" dirty="0" err="1">
                <a:latin typeface="Trebuchet MS"/>
                <a:ea typeface="Trebuchet MS"/>
                <a:cs typeface="Trebuchet MS"/>
                <a:sym typeface="Trebuchet MS"/>
              </a:rPr>
              <a:t>Opòtinite</a:t>
            </a:r>
            <a:r>
              <a:rPr lang="en-US" sz="3000" dirty="0">
                <a:latin typeface="Trebuchet MS"/>
                <a:ea typeface="Trebuchet MS"/>
                <a:cs typeface="Trebuchet MS"/>
                <a:sym typeface="Trebuchet MS"/>
              </a:rPr>
              <a:t> </a:t>
            </a:r>
            <a:r>
              <a:rPr lang="en-US" sz="3000" dirty="0" err="1">
                <a:latin typeface="Trebuchet MS"/>
                <a:ea typeface="Trebuchet MS"/>
                <a:cs typeface="Trebuchet MS"/>
                <a:sym typeface="Trebuchet MS"/>
              </a:rPr>
              <a:t>apre</a:t>
            </a:r>
            <a:r>
              <a:rPr lang="en-US" sz="3000" dirty="0">
                <a:latin typeface="Trebuchet MS"/>
                <a:ea typeface="Trebuchet MS"/>
                <a:cs typeface="Trebuchet MS"/>
                <a:sym typeface="Trebuchet MS"/>
              </a:rPr>
              <a:t> </a:t>
            </a:r>
            <a:r>
              <a:rPr lang="en-US" sz="3000" dirty="0" err="1">
                <a:latin typeface="Trebuchet MS"/>
                <a:ea typeface="Trebuchet MS"/>
                <a:cs typeface="Trebuchet MS"/>
                <a:sym typeface="Trebuchet MS"/>
              </a:rPr>
              <a:t>lekòl</a:t>
            </a:r>
            <a:r>
              <a:rPr lang="en-US" sz="3000" dirty="0">
                <a:latin typeface="Trebuchet MS"/>
                <a:ea typeface="Trebuchet MS"/>
                <a:cs typeface="Trebuchet MS"/>
                <a:sym typeface="Trebuchet MS"/>
              </a:rPr>
              <a:t> </a:t>
            </a:r>
            <a:r>
              <a:rPr lang="en-US" sz="3000" dirty="0" err="1">
                <a:latin typeface="Trebuchet MS"/>
                <a:ea typeface="Trebuchet MS"/>
                <a:cs typeface="Trebuchet MS"/>
                <a:sym typeface="Trebuchet MS"/>
              </a:rPr>
              <a:t>segondè</a:t>
            </a:r>
            <a:r>
              <a:rPr lang="en-US" sz="3000" dirty="0">
                <a:latin typeface="Trebuchet MS"/>
                <a:ea typeface="Trebuchet MS"/>
                <a:cs typeface="Trebuchet MS"/>
                <a:sym typeface="Trebuchet MS"/>
              </a:rPr>
              <a:t> – </a:t>
            </a:r>
            <a:r>
              <a:rPr lang="en-US" sz="3000" dirty="0" err="1">
                <a:latin typeface="Trebuchet MS"/>
                <a:ea typeface="Trebuchet MS"/>
                <a:cs typeface="Trebuchet MS"/>
                <a:sym typeface="Trebuchet MS"/>
              </a:rPr>
              <a:t>Edikasyon</a:t>
            </a:r>
            <a:r>
              <a:rPr lang="en-US" sz="3000" dirty="0">
                <a:latin typeface="Trebuchet MS"/>
                <a:ea typeface="Trebuchet MS"/>
                <a:cs typeface="Trebuchet MS"/>
                <a:sym typeface="Trebuchet MS"/>
              </a:rPr>
              <a:t> </a:t>
            </a:r>
            <a:r>
              <a:rPr lang="en-US" sz="3000" dirty="0" err="1">
                <a:latin typeface="Trebuchet MS"/>
                <a:ea typeface="Trebuchet MS"/>
                <a:cs typeface="Trebuchet MS"/>
                <a:sym typeface="Trebuchet MS"/>
              </a:rPr>
              <a:t>byen</a:t>
            </a:r>
            <a:r>
              <a:rPr lang="en-US" sz="3000" dirty="0">
                <a:latin typeface="Trebuchet MS"/>
                <a:ea typeface="Trebuchet MS"/>
                <a:cs typeface="Trebuchet MS"/>
                <a:sym typeface="Trebuchet MS"/>
              </a:rPr>
              <a:t> </a:t>
            </a:r>
            <a:r>
              <a:rPr lang="en-US" sz="3000" dirty="0" err="1">
                <a:latin typeface="Trebuchet MS"/>
                <a:ea typeface="Trebuchet MS"/>
                <a:cs typeface="Trebuchet MS"/>
                <a:sym typeface="Trebuchet MS"/>
              </a:rPr>
              <a:t>awondi</a:t>
            </a:r>
            <a:r>
              <a:rPr lang="en-US" sz="3000" dirty="0">
                <a:latin typeface="Trebuchet MS"/>
                <a:ea typeface="Trebuchet MS"/>
                <a:cs typeface="Trebuchet MS"/>
                <a:sym typeface="Trebuchet MS"/>
              </a:rPr>
              <a:t> – </a:t>
            </a:r>
            <a:r>
              <a:rPr lang="en-US" sz="3000" dirty="0" err="1">
                <a:latin typeface="Trebuchet MS"/>
                <a:ea typeface="Trebuchet MS"/>
                <a:cs typeface="Trebuchet MS"/>
                <a:sym typeface="Trebuchet MS"/>
              </a:rPr>
              <a:t>Konpetans</a:t>
            </a:r>
            <a:r>
              <a:rPr lang="en-US" sz="3000" dirty="0">
                <a:latin typeface="Trebuchet MS"/>
                <a:ea typeface="Trebuchet MS"/>
                <a:cs typeface="Trebuchet MS"/>
                <a:sym typeface="Trebuchet MS"/>
              </a:rPr>
              <a:t> </a:t>
            </a:r>
            <a:r>
              <a:rPr lang="en-US" sz="3000" dirty="0" err="1">
                <a:latin typeface="Trebuchet MS"/>
                <a:ea typeface="Trebuchet MS"/>
                <a:cs typeface="Trebuchet MS"/>
                <a:sym typeface="Trebuchet MS"/>
              </a:rPr>
              <a:t>ki</a:t>
            </a:r>
            <a:r>
              <a:rPr lang="en-US" sz="3000" dirty="0">
                <a:latin typeface="Trebuchet MS"/>
                <a:ea typeface="Trebuchet MS"/>
                <a:cs typeface="Trebuchet MS"/>
                <a:sym typeface="Trebuchet MS"/>
              </a:rPr>
              <a:t> pa </a:t>
            </a:r>
            <a:r>
              <a:rPr lang="en-US" sz="3000" dirty="0" err="1">
                <a:latin typeface="Trebuchet MS"/>
                <a:ea typeface="Trebuchet MS"/>
                <a:cs typeface="Trebuchet MS"/>
                <a:sym typeface="Trebuchet MS"/>
              </a:rPr>
              <a:t>akademik</a:t>
            </a:r>
            <a:endParaRPr sz="3000" dirty="0">
              <a:latin typeface="Trebuchet MS"/>
              <a:ea typeface="Trebuchet MS"/>
              <a:cs typeface="Trebuchet MS"/>
              <a:sym typeface="Trebuchet MS"/>
            </a:endParaRPr>
          </a:p>
        </p:txBody>
      </p:sp>
      <p:sp>
        <p:nvSpPr>
          <p:cNvPr id="250" name="Google Shape;250;p8"/>
          <p:cNvSpPr txBox="1">
            <a:spLocks noGrp="1"/>
          </p:cNvSpPr>
          <p:nvPr>
            <p:ph type="title"/>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dirty="0">
                <a:latin typeface="Trebuchet MS"/>
                <a:ea typeface="Trebuchet MS"/>
                <a:cs typeface="Trebuchet MS"/>
                <a:sym typeface="Trebuchet MS"/>
              </a:rPr>
              <a:t>Plan </a:t>
            </a:r>
            <a:r>
              <a:rPr lang="en-US" sz="3000" b="1" dirty="0" err="1">
                <a:latin typeface="Trebuchet MS"/>
                <a:ea typeface="Trebuchet MS"/>
                <a:cs typeface="Trebuchet MS"/>
                <a:sym typeface="Trebuchet MS"/>
              </a:rPr>
              <a:t>pou</a:t>
            </a:r>
            <a:r>
              <a:rPr lang="en-US" sz="3000" b="1" dirty="0">
                <a:latin typeface="Trebuchet MS"/>
                <a:ea typeface="Trebuchet MS"/>
                <a:cs typeface="Trebuchet MS"/>
                <a:sym typeface="Trebuchet MS"/>
              </a:rPr>
              <a:t> Tout </a:t>
            </a:r>
            <a:r>
              <a:rPr lang="en-US" sz="3000" b="1" dirty="0" err="1">
                <a:latin typeface="Trebuchet MS"/>
                <a:ea typeface="Trebuchet MS"/>
                <a:cs typeface="Trebuchet MS"/>
                <a:sym typeface="Trebuchet MS"/>
              </a:rPr>
              <a:t>Lekòl</a:t>
            </a:r>
            <a:r>
              <a:rPr lang="en-US" sz="3000" b="1" dirty="0">
                <a:latin typeface="Trebuchet MS"/>
                <a:ea typeface="Trebuchet MS"/>
                <a:cs typeface="Trebuchet MS"/>
                <a:sym typeface="Trebuchet MS"/>
              </a:rPr>
              <a:t> </a:t>
            </a:r>
            <a:r>
              <a:rPr lang="en-US" sz="3000" b="1" dirty="0" err="1">
                <a:latin typeface="Trebuchet MS"/>
                <a:ea typeface="Trebuchet MS"/>
                <a:cs typeface="Trebuchet MS"/>
                <a:sym typeface="Trebuchet MS"/>
              </a:rPr>
              <a:t>nou</a:t>
            </a:r>
            <a:r>
              <a:rPr lang="en-US" sz="3000" b="1" dirty="0">
                <a:latin typeface="Trebuchet MS"/>
                <a:ea typeface="Trebuchet MS"/>
                <a:cs typeface="Trebuchet MS"/>
                <a:sym typeface="Trebuchet MS"/>
              </a:rPr>
              <a:t> an (SWP)</a:t>
            </a:r>
            <a:endParaRPr sz="3000" dirty="0">
              <a:latin typeface="Trebuchet MS"/>
              <a:ea typeface="Trebuchet MS"/>
              <a:cs typeface="Trebuchet MS"/>
              <a:sym typeface="Trebuchet MS"/>
            </a:endParaRPr>
          </a:p>
        </p:txBody>
      </p:sp>
      <p:sp>
        <p:nvSpPr>
          <p:cNvPr id="251" name="Google Shape;251;p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8</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9"/>
          <p:cNvSpPr txBox="1">
            <a:spLocks noGrp="1"/>
          </p:cNvSpPr>
          <p:nvPr>
            <p:ph type="body" idx="1"/>
          </p:nvPr>
        </p:nvSpPr>
        <p:spPr>
          <a:xfrm>
            <a:off x="753534" y="1199830"/>
            <a:ext cx="7933200" cy="5562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US" sz="2200" dirty="0" err="1">
                <a:latin typeface="Trebuchet MS"/>
                <a:ea typeface="Trebuchet MS"/>
                <a:cs typeface="Trebuchet MS"/>
                <a:sym typeface="Trebuchet MS"/>
              </a:rPr>
              <a:t>Pou</a:t>
            </a:r>
            <a:r>
              <a:rPr lang="en-US" sz="2200" dirty="0">
                <a:latin typeface="Trebuchet MS"/>
                <a:ea typeface="Trebuchet MS"/>
                <a:cs typeface="Trebuchet MS"/>
                <a:sym typeface="Trebuchet MS"/>
              </a:rPr>
              <a:t> </a:t>
            </a:r>
            <a:r>
              <a:rPr lang="en-US" sz="2200" dirty="0" err="1">
                <a:latin typeface="Trebuchet MS"/>
                <a:ea typeface="Trebuchet MS"/>
                <a:cs typeface="Trebuchet MS"/>
                <a:sym typeface="Trebuchet MS"/>
              </a:rPr>
              <a:t>satisfè</a:t>
            </a:r>
            <a:r>
              <a:rPr lang="en-US" sz="2200" dirty="0">
                <a:latin typeface="Trebuchet MS"/>
                <a:ea typeface="Trebuchet MS"/>
                <a:cs typeface="Trebuchet MS"/>
                <a:sym typeface="Trebuchet MS"/>
              </a:rPr>
              <a:t> </a:t>
            </a:r>
            <a:r>
              <a:rPr lang="en-US" sz="2200" dirty="0" err="1">
                <a:latin typeface="Trebuchet MS"/>
                <a:ea typeface="Trebuchet MS"/>
                <a:cs typeface="Trebuchet MS"/>
                <a:sym typeface="Trebuchet MS"/>
              </a:rPr>
              <a:t>rezilta</a:t>
            </a:r>
            <a:r>
              <a:rPr lang="en-US" sz="2200" dirty="0">
                <a:latin typeface="Trebuchet MS"/>
                <a:ea typeface="Trebuchet MS"/>
                <a:cs typeface="Trebuchet MS"/>
                <a:sym typeface="Trebuchet MS"/>
              </a:rPr>
              <a:t> </a:t>
            </a:r>
            <a:r>
              <a:rPr lang="en-US" sz="2200" dirty="0" err="1">
                <a:latin typeface="Trebuchet MS"/>
                <a:ea typeface="Trebuchet MS"/>
                <a:cs typeface="Trebuchet MS"/>
                <a:sym typeface="Trebuchet MS"/>
              </a:rPr>
              <a:t>nou</a:t>
            </a:r>
            <a:r>
              <a:rPr lang="en-US" sz="2200" dirty="0">
                <a:latin typeface="Trebuchet MS"/>
                <a:ea typeface="Trebuchet MS"/>
                <a:cs typeface="Trebuchet MS"/>
                <a:sym typeface="Trebuchet MS"/>
              </a:rPr>
              <a:t> </a:t>
            </a:r>
            <a:r>
              <a:rPr lang="en-US" sz="2200" dirty="0" err="1">
                <a:latin typeface="Trebuchet MS"/>
                <a:ea typeface="Trebuchet MS"/>
                <a:cs typeface="Trebuchet MS"/>
                <a:sym typeface="Trebuchet MS"/>
              </a:rPr>
              <a:t>prevwa</a:t>
            </a:r>
            <a:r>
              <a:rPr lang="en-US" sz="2200" dirty="0">
                <a:latin typeface="Trebuchet MS"/>
                <a:ea typeface="Trebuchet MS"/>
                <a:cs typeface="Trebuchet MS"/>
                <a:sym typeface="Trebuchet MS"/>
              </a:rPr>
              <a:t> </a:t>
            </a:r>
            <a:r>
              <a:rPr lang="en-US" sz="2200" dirty="0" err="1">
                <a:latin typeface="Trebuchet MS"/>
                <a:ea typeface="Trebuchet MS"/>
                <a:cs typeface="Trebuchet MS"/>
                <a:sym typeface="Trebuchet MS"/>
              </a:rPr>
              <a:t>yo</a:t>
            </a:r>
            <a:r>
              <a:rPr lang="en-US" sz="2200" dirty="0">
                <a:latin typeface="Trebuchet MS"/>
                <a:ea typeface="Trebuchet MS"/>
                <a:cs typeface="Trebuchet MS"/>
                <a:sym typeface="Trebuchet MS"/>
              </a:rPr>
              <a:t>, n ap </a:t>
            </a:r>
            <a:r>
              <a:rPr lang="en-US" sz="2200" dirty="0" err="1">
                <a:latin typeface="Trebuchet MS"/>
                <a:ea typeface="Trebuchet MS"/>
                <a:cs typeface="Trebuchet MS"/>
                <a:sym typeface="Trebuchet MS"/>
              </a:rPr>
              <a:t>itilize</a:t>
            </a:r>
            <a:r>
              <a:rPr lang="en-US" sz="2200" dirty="0">
                <a:latin typeface="Trebuchet MS"/>
                <a:ea typeface="Trebuchet MS"/>
                <a:cs typeface="Trebuchet MS"/>
                <a:sym typeface="Trebuchet MS"/>
              </a:rPr>
              <a:t> </a:t>
            </a:r>
            <a:r>
              <a:rPr lang="en-US" sz="2200" dirty="0" err="1">
                <a:latin typeface="Trebuchet MS"/>
                <a:ea typeface="Trebuchet MS"/>
                <a:cs typeface="Trebuchet MS"/>
                <a:sym typeface="Trebuchet MS"/>
              </a:rPr>
              <a:t>fon</a:t>
            </a:r>
            <a:r>
              <a:rPr lang="en-US" sz="2200" dirty="0">
                <a:latin typeface="Trebuchet MS"/>
                <a:ea typeface="Trebuchet MS"/>
                <a:cs typeface="Trebuchet MS"/>
                <a:sym typeface="Trebuchet MS"/>
              </a:rPr>
              <a:t> Tit I </a:t>
            </a:r>
            <a:r>
              <a:rPr lang="en-US" sz="2200" dirty="0" err="1">
                <a:latin typeface="Trebuchet MS"/>
                <a:ea typeface="Trebuchet MS"/>
                <a:cs typeface="Trebuchet MS"/>
                <a:sym typeface="Trebuchet MS"/>
              </a:rPr>
              <a:t>ane</a:t>
            </a:r>
            <a:r>
              <a:rPr lang="en-US" sz="2200" dirty="0">
                <a:latin typeface="Trebuchet MS"/>
                <a:ea typeface="Trebuchet MS"/>
                <a:cs typeface="Trebuchet MS"/>
                <a:sym typeface="Trebuchet MS"/>
              </a:rPr>
              <a:t> </a:t>
            </a:r>
            <a:r>
              <a:rPr lang="en-US" sz="2200" dirty="0" err="1">
                <a:latin typeface="Trebuchet MS"/>
                <a:ea typeface="Trebuchet MS"/>
                <a:cs typeface="Trebuchet MS"/>
                <a:sym typeface="Trebuchet MS"/>
              </a:rPr>
              <a:t>sa</a:t>
            </a:r>
            <a:r>
              <a:rPr lang="en-US" sz="2200" dirty="0">
                <a:latin typeface="Trebuchet MS"/>
                <a:ea typeface="Trebuchet MS"/>
                <a:cs typeface="Trebuchet MS"/>
                <a:sym typeface="Trebuchet MS"/>
              </a:rPr>
              <a:t> a </a:t>
            </a:r>
            <a:r>
              <a:rPr lang="en-US" sz="2200" dirty="0" err="1">
                <a:latin typeface="Trebuchet MS"/>
                <a:ea typeface="Trebuchet MS"/>
                <a:cs typeface="Trebuchet MS"/>
                <a:sym typeface="Trebuchet MS"/>
              </a:rPr>
              <a:t>pou</a:t>
            </a:r>
            <a:r>
              <a:rPr lang="en-US" sz="2200" dirty="0">
                <a:latin typeface="Trebuchet MS"/>
                <a:ea typeface="Trebuchet MS"/>
                <a:cs typeface="Trebuchet MS"/>
                <a:sym typeface="Trebuchet MS"/>
              </a:rPr>
              <a:t> </a:t>
            </a:r>
            <a:r>
              <a:rPr lang="en-US" sz="2200" dirty="0" err="1">
                <a:latin typeface="Trebuchet MS"/>
                <a:ea typeface="Trebuchet MS"/>
                <a:cs typeface="Trebuchet MS"/>
                <a:sym typeface="Trebuchet MS"/>
              </a:rPr>
              <a:t>sa</a:t>
            </a:r>
            <a:r>
              <a:rPr lang="en-US" sz="2200" dirty="0">
                <a:latin typeface="Trebuchet MS"/>
                <a:ea typeface="Trebuchet MS"/>
                <a:cs typeface="Trebuchet MS"/>
                <a:sym typeface="Trebuchet MS"/>
              </a:rPr>
              <a:t> </a:t>
            </a:r>
            <a:r>
              <a:rPr lang="en-US" sz="2200" dirty="0" err="1">
                <a:latin typeface="Trebuchet MS"/>
                <a:ea typeface="Trebuchet MS"/>
                <a:cs typeface="Trebuchet MS"/>
                <a:sym typeface="Trebuchet MS"/>
              </a:rPr>
              <a:t>ki</a:t>
            </a:r>
            <a:r>
              <a:rPr lang="en-US" sz="2200" dirty="0">
                <a:latin typeface="Trebuchet MS"/>
                <a:ea typeface="Trebuchet MS"/>
                <a:cs typeface="Trebuchet MS"/>
                <a:sym typeface="Trebuchet MS"/>
              </a:rPr>
              <a:t> </a:t>
            </a:r>
            <a:r>
              <a:rPr lang="en-US" sz="2200" dirty="0" err="1">
                <a:latin typeface="Trebuchet MS"/>
                <a:ea typeface="Trebuchet MS"/>
                <a:cs typeface="Trebuchet MS"/>
                <a:sym typeface="Trebuchet MS"/>
              </a:rPr>
              <a:t>anba</a:t>
            </a:r>
            <a:r>
              <a:rPr lang="en-US" sz="2200" dirty="0">
                <a:latin typeface="Trebuchet MS"/>
                <a:ea typeface="Trebuchet MS"/>
                <a:cs typeface="Trebuchet MS"/>
                <a:sym typeface="Trebuchet MS"/>
              </a:rPr>
              <a:t> </a:t>
            </a:r>
            <a:r>
              <a:rPr lang="en-US" sz="2200" dirty="0" err="1">
                <a:latin typeface="Trebuchet MS"/>
                <a:ea typeface="Trebuchet MS"/>
                <a:cs typeface="Trebuchet MS"/>
                <a:sym typeface="Trebuchet MS"/>
              </a:rPr>
              <a:t>yo</a:t>
            </a:r>
            <a:r>
              <a:rPr lang="en-US" sz="2200" dirty="0">
                <a:latin typeface="Trebuchet MS"/>
                <a:ea typeface="Trebuchet MS"/>
                <a:cs typeface="Trebuchet MS"/>
                <a:sym typeface="Trebuchet MS"/>
              </a:rPr>
              <a:t>:</a:t>
            </a:r>
            <a:endParaRPr sz="2200" dirty="0">
              <a:latin typeface="Trebuchet MS"/>
              <a:ea typeface="Trebuchet MS"/>
              <a:cs typeface="Trebuchet MS"/>
              <a:sym typeface="Trebuchet MS"/>
            </a:endParaRPr>
          </a:p>
        </p:txBody>
      </p:sp>
      <p:sp>
        <p:nvSpPr>
          <p:cNvPr id="259" name="Google Shape;259;p9"/>
          <p:cNvSpPr txBox="1">
            <a:spLocks noGrp="1"/>
          </p:cNvSpPr>
          <p:nvPr>
            <p:ph type="body" idx="2"/>
          </p:nvPr>
        </p:nvSpPr>
        <p:spPr>
          <a:xfrm>
            <a:off x="457134" y="1739351"/>
            <a:ext cx="8229600" cy="3010500"/>
          </a:xfrm>
          <a:prstGeom prst="rect">
            <a:avLst/>
          </a:prstGeom>
          <a:noFill/>
          <a:ln>
            <a:noFill/>
          </a:ln>
        </p:spPr>
        <p:txBody>
          <a:bodyPr spcFirstLastPara="1" wrap="square" lIns="91425" tIns="45700" rIns="91425" bIns="45700" anchor="t" anchorCtr="0">
            <a:normAutofit/>
          </a:bodyPr>
          <a:lstStyle/>
          <a:p>
            <a:pPr marL="342900" lvl="0" indent="-330200" algn="l" rtl="0">
              <a:lnSpc>
                <a:spcPct val="115000"/>
              </a:lnSpc>
              <a:spcBef>
                <a:spcPts val="0"/>
              </a:spcBef>
              <a:spcAft>
                <a:spcPts val="0"/>
              </a:spcAft>
              <a:buClr>
                <a:schemeClr val="dk1"/>
              </a:buClr>
              <a:buSzPts val="2000"/>
              <a:buFont typeface="Trebuchet MS"/>
              <a:buChar char="●"/>
            </a:pPr>
            <a:r>
              <a:rPr lang="en-US" sz="2000" b="1" dirty="0" err="1">
                <a:latin typeface="Trebuchet MS"/>
                <a:ea typeface="Trebuchet MS"/>
                <a:cs typeface="Trebuchet MS"/>
                <a:sym typeface="Trebuchet MS"/>
              </a:rPr>
              <a:t>Enstriksyon</a:t>
            </a:r>
            <a:r>
              <a:rPr lang="en-US" sz="2000" b="1" dirty="0">
                <a:latin typeface="Trebuchet MS"/>
                <a:ea typeface="Trebuchet MS"/>
                <a:cs typeface="Trebuchet MS"/>
                <a:sym typeface="Trebuchet MS"/>
              </a:rPr>
              <a:t> nan </a:t>
            </a:r>
            <a:r>
              <a:rPr lang="en-US" sz="2000" b="1" dirty="0" err="1">
                <a:latin typeface="Trebuchet MS"/>
                <a:ea typeface="Trebuchet MS"/>
                <a:cs typeface="Trebuchet MS"/>
                <a:sym typeface="Trebuchet MS"/>
              </a:rPr>
              <a:t>Klas</a:t>
            </a:r>
            <a:endParaRPr lang="en-US" sz="2000" b="1" dirty="0">
              <a:latin typeface="Trebuchet MS"/>
              <a:ea typeface="Trebuchet MS"/>
              <a:cs typeface="Trebuchet MS"/>
              <a:sym typeface="Trebuchet MS"/>
            </a:endParaRPr>
          </a:p>
          <a:p>
            <a:pPr marL="12700" lvl="0" algn="l" rtl="0">
              <a:lnSpc>
                <a:spcPct val="115000"/>
              </a:lnSpc>
              <a:spcBef>
                <a:spcPts val="0"/>
              </a:spcBef>
              <a:spcAft>
                <a:spcPts val="0"/>
              </a:spcAft>
              <a:buClr>
                <a:schemeClr val="dk1"/>
              </a:buClr>
              <a:buSzPts val="2000"/>
            </a:pPr>
            <a:endParaRPr sz="2000" b="1" dirty="0">
              <a:latin typeface="Trebuchet MS"/>
              <a:ea typeface="Trebuchet MS"/>
              <a:cs typeface="Trebuchet MS"/>
              <a:sym typeface="Trebuchet MS"/>
            </a:endParaRPr>
          </a:p>
          <a:p>
            <a:pPr marL="742950" lvl="1" indent="-260350">
              <a:lnSpc>
                <a:spcPct val="115000"/>
              </a:lnSpc>
              <a:spcBef>
                <a:spcPts val="440"/>
              </a:spcBef>
              <a:buClr>
                <a:schemeClr val="dk1"/>
              </a:buClr>
              <a:buSzPts val="1800"/>
              <a:buFont typeface="Trebuchet MS"/>
              <a:buChar char="•"/>
            </a:pPr>
            <a:r>
              <a:rPr lang="en-US" sz="1800" u="sng" dirty="0" err="1">
                <a:latin typeface="Trebuchet MS"/>
                <a:ea typeface="Trebuchet MS"/>
                <a:cs typeface="Trebuchet MS"/>
                <a:sym typeface="Trebuchet MS"/>
              </a:rPr>
              <a:t>Pozisyon</a:t>
            </a:r>
            <a:r>
              <a:rPr lang="en-US" sz="1800" u="sng" dirty="0">
                <a:latin typeface="Trebuchet MS"/>
                <a:ea typeface="Trebuchet MS"/>
                <a:cs typeface="Trebuchet MS"/>
                <a:sym typeface="Trebuchet MS"/>
              </a:rPr>
              <a:t> </a:t>
            </a:r>
            <a:r>
              <a:rPr lang="en-US" sz="1800" u="sng" dirty="0" err="1">
                <a:latin typeface="Trebuchet MS"/>
                <a:ea typeface="Trebuchet MS"/>
                <a:cs typeface="Trebuchet MS"/>
                <a:sym typeface="Trebuchet MS"/>
              </a:rPr>
              <a:t>parapwofesyonèl</a:t>
            </a:r>
            <a:r>
              <a:rPr lang="en-US" sz="1800" u="sng" dirty="0">
                <a:latin typeface="Trebuchet MS"/>
                <a:ea typeface="Trebuchet MS"/>
                <a:cs typeface="Trebuchet MS"/>
                <a:sym typeface="Trebuchet MS"/>
              </a:rPr>
              <a:t> (</a:t>
            </a:r>
            <a:r>
              <a:rPr lang="en-US" sz="1800" u="sng" dirty="0" err="1">
                <a:latin typeface="Trebuchet MS"/>
                <a:ea typeface="Trebuchet MS"/>
                <a:cs typeface="Trebuchet MS"/>
                <a:sym typeface="Trebuchet MS"/>
              </a:rPr>
              <a:t>yo</a:t>
            </a:r>
            <a:r>
              <a:rPr lang="en-US" sz="1800" u="sng" dirty="0">
                <a:latin typeface="Trebuchet MS"/>
                <a:ea typeface="Trebuchet MS"/>
                <a:cs typeface="Trebuchet MS"/>
                <a:sym typeface="Trebuchet MS"/>
              </a:rPr>
              <a:t>) – Madam Rose</a:t>
            </a:r>
            <a:endParaRPr sz="1800" u="sng" dirty="0">
              <a:latin typeface="Trebuchet MS"/>
              <a:ea typeface="Trebuchet MS"/>
              <a:cs typeface="Trebuchet MS"/>
              <a:sym typeface="Trebuchet MS"/>
            </a:endParaRPr>
          </a:p>
          <a:p>
            <a:pPr lvl="0">
              <a:buClr>
                <a:schemeClr val="dk1"/>
              </a:buClr>
              <a:buSzPts val="2200"/>
            </a:pPr>
            <a:r>
              <a:rPr lang="en-US" sz="1800" dirty="0">
                <a:latin typeface="Trebuchet MS"/>
                <a:ea typeface="Trebuchet MS"/>
                <a:cs typeface="Trebuchet MS"/>
                <a:sym typeface="Trebuchet MS"/>
              </a:rPr>
              <a:t>	</a:t>
            </a:r>
            <a:r>
              <a:rPr lang="en-US" sz="1200" dirty="0">
                <a:latin typeface="Trebuchet MS"/>
                <a:ea typeface="Trebuchet MS"/>
                <a:cs typeface="Trebuchet MS"/>
                <a:sym typeface="Trebuchet MS"/>
              </a:rPr>
              <a:t>Madam Rose </a:t>
            </a:r>
            <a:r>
              <a:rPr lang="en-US" sz="1200" dirty="0" err="1">
                <a:latin typeface="Trebuchet MS"/>
                <a:ea typeface="Trebuchet MS"/>
                <a:cs typeface="Trebuchet MS"/>
                <a:sym typeface="Trebuchet MS"/>
              </a:rPr>
              <a:t>pral</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pouse</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oswa</a:t>
            </a:r>
            <a:r>
              <a:rPr lang="en-US" sz="1200" dirty="0">
                <a:latin typeface="Trebuchet MS"/>
                <a:ea typeface="Trebuchet MS"/>
                <a:cs typeface="Trebuchet MS"/>
                <a:sym typeface="Trebuchet MS"/>
              </a:rPr>
              <a:t> retire </a:t>
            </a:r>
            <a:r>
              <a:rPr lang="en-US" sz="1200" dirty="0" err="1">
                <a:latin typeface="Trebuchet MS"/>
                <a:ea typeface="Trebuchet MS"/>
                <a:cs typeface="Trebuchet MS"/>
                <a:sym typeface="Trebuchet MS"/>
              </a:rPr>
              <a:t>elèv</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yo</a:t>
            </a:r>
            <a:r>
              <a:rPr lang="en-US" sz="1200" dirty="0">
                <a:latin typeface="Trebuchet MS"/>
                <a:ea typeface="Trebuchet MS"/>
                <a:cs typeface="Trebuchet MS"/>
                <a:sym typeface="Trebuchet MS"/>
              </a:rPr>
              <a:t> nan </a:t>
            </a:r>
            <a:r>
              <a:rPr lang="en-US" sz="1200" dirty="0" err="1">
                <a:latin typeface="Trebuchet MS"/>
                <a:ea typeface="Trebuchet MS"/>
                <a:cs typeface="Trebuchet MS"/>
                <a:sym typeface="Trebuchet MS"/>
              </a:rPr>
              <a:t>salklas</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yo</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ke</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pwofesè</a:t>
            </a:r>
            <a:r>
              <a:rPr lang="en-US" sz="1200" dirty="0">
                <a:latin typeface="Trebuchet MS"/>
                <a:ea typeface="Trebuchet MS"/>
                <a:cs typeface="Trebuchet MS"/>
                <a:sym typeface="Trebuchet MS"/>
              </a:rPr>
              <a:t> a </a:t>
            </a:r>
            <a:r>
              <a:rPr lang="en-US" sz="1200" dirty="0" err="1">
                <a:latin typeface="Trebuchet MS"/>
                <a:ea typeface="Trebuchet MS"/>
                <a:cs typeface="Trebuchet MS"/>
                <a:sym typeface="Trebuchet MS"/>
              </a:rPr>
              <a:t>idantifye</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ki</a:t>
            </a:r>
            <a:r>
              <a:rPr lang="en-US" sz="1200" dirty="0">
                <a:latin typeface="Trebuchet MS"/>
                <a:ea typeface="Trebuchet MS"/>
                <a:cs typeface="Trebuchet MS"/>
                <a:sym typeface="Trebuchet MS"/>
              </a:rPr>
              <a:t> gen </a:t>
            </a:r>
            <a:r>
              <a:rPr lang="en-US" sz="1200" dirty="0" err="1">
                <a:latin typeface="Trebuchet MS"/>
                <a:ea typeface="Trebuchet MS"/>
                <a:cs typeface="Trebuchet MS"/>
                <a:sym typeface="Trebuchet MS"/>
              </a:rPr>
              <a:t>difikilte</a:t>
            </a:r>
            <a:r>
              <a:rPr lang="en-US" sz="1200" dirty="0">
                <a:latin typeface="Trebuchet MS"/>
                <a:ea typeface="Trebuchet MS"/>
                <a:cs typeface="Trebuchet MS"/>
                <a:sym typeface="Trebuchet MS"/>
              </a:rPr>
              <a:t>. </a:t>
            </a:r>
          </a:p>
          <a:p>
            <a:pPr lvl="0">
              <a:buClr>
                <a:schemeClr val="dk1"/>
              </a:buClr>
              <a:buSzPts val="2200"/>
            </a:pP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referans</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patikilye</a:t>
            </a:r>
            <a:r>
              <a:rPr lang="en-US" sz="1200" dirty="0">
                <a:latin typeface="Trebuchet MS"/>
                <a:ea typeface="Trebuchet MS"/>
                <a:cs typeface="Trebuchet MS"/>
                <a:sym typeface="Trebuchet MS"/>
              </a:rPr>
              <a:t> nan </a:t>
            </a:r>
            <a:r>
              <a:rPr lang="en-US" sz="1200" dirty="0" err="1">
                <a:latin typeface="Trebuchet MS"/>
                <a:ea typeface="Trebuchet MS"/>
                <a:cs typeface="Trebuchet MS"/>
                <a:sym typeface="Trebuchet MS"/>
              </a:rPr>
              <a:t>matyè</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matematik</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oswa</a:t>
            </a:r>
            <a:r>
              <a:rPr lang="en-US" sz="1200" dirty="0">
                <a:latin typeface="Trebuchet MS"/>
                <a:ea typeface="Trebuchet MS"/>
                <a:cs typeface="Trebuchet MS"/>
                <a:sym typeface="Trebuchet MS"/>
              </a:rPr>
              <a:t> art lang.</a:t>
            </a:r>
          </a:p>
          <a:p>
            <a:pPr lvl="0">
              <a:buClr>
                <a:schemeClr val="dk1"/>
              </a:buClr>
              <a:buSzPts val="2200"/>
            </a:pPr>
            <a:endParaRPr sz="1200" i="1" dirty="0">
              <a:latin typeface="Trebuchet MS"/>
              <a:ea typeface="Trebuchet MS"/>
              <a:cs typeface="Trebuchet MS"/>
              <a:sym typeface="Trebuchet MS"/>
            </a:endParaRPr>
          </a:p>
          <a:p>
            <a:pPr marL="742950" lvl="1" indent="-260350" algn="l" rtl="0">
              <a:lnSpc>
                <a:spcPct val="115000"/>
              </a:lnSpc>
              <a:spcBef>
                <a:spcPts val="440"/>
              </a:spcBef>
              <a:spcAft>
                <a:spcPts val="0"/>
              </a:spcAft>
              <a:buClr>
                <a:schemeClr val="dk1"/>
              </a:buClr>
              <a:buSzPts val="1800"/>
              <a:buFont typeface="Trebuchet MS"/>
              <a:buChar char="•"/>
            </a:pPr>
            <a:r>
              <a:rPr lang="en-US" sz="1800" u="sng" dirty="0" err="1">
                <a:latin typeface="Trebuchet MS"/>
                <a:ea typeface="Trebuchet MS"/>
                <a:cs typeface="Trebuchet MS"/>
                <a:sym typeface="Trebuchet MS"/>
              </a:rPr>
              <a:t>Opòtinite</a:t>
            </a:r>
            <a:r>
              <a:rPr lang="en-US" sz="1800" u="sng" dirty="0">
                <a:latin typeface="Trebuchet MS"/>
                <a:ea typeface="Trebuchet MS"/>
                <a:cs typeface="Trebuchet MS"/>
                <a:sym typeface="Trebuchet MS"/>
              </a:rPr>
              <a:t> </a:t>
            </a:r>
            <a:r>
              <a:rPr lang="en-US" sz="1800" u="sng" dirty="0" err="1">
                <a:latin typeface="Trebuchet MS"/>
                <a:ea typeface="Trebuchet MS"/>
                <a:cs typeface="Trebuchet MS"/>
                <a:sym typeface="Trebuchet MS"/>
              </a:rPr>
              <a:t>pou</a:t>
            </a:r>
            <a:r>
              <a:rPr lang="en-US" sz="1800" u="sng" dirty="0">
                <a:latin typeface="Trebuchet MS"/>
                <a:ea typeface="Trebuchet MS"/>
                <a:cs typeface="Trebuchet MS"/>
                <a:sym typeface="Trebuchet MS"/>
              </a:rPr>
              <a:t> </a:t>
            </a:r>
            <a:r>
              <a:rPr lang="en-US" sz="1800" u="sng" dirty="0" err="1">
                <a:latin typeface="Trebuchet MS"/>
                <a:ea typeface="Trebuchet MS"/>
                <a:cs typeface="Trebuchet MS"/>
                <a:sym typeface="Trebuchet MS"/>
              </a:rPr>
              <a:t>pwolonje</a:t>
            </a:r>
            <a:r>
              <a:rPr lang="en-US" sz="1800" u="sng" dirty="0">
                <a:latin typeface="Trebuchet MS"/>
                <a:ea typeface="Trebuchet MS"/>
                <a:cs typeface="Trebuchet MS"/>
                <a:sym typeface="Trebuchet MS"/>
              </a:rPr>
              <a:t> </a:t>
            </a:r>
            <a:r>
              <a:rPr lang="en-US" sz="1800" u="sng" dirty="0" err="1">
                <a:latin typeface="Trebuchet MS"/>
                <a:ea typeface="Trebuchet MS"/>
                <a:cs typeface="Trebuchet MS"/>
                <a:sym typeface="Trebuchet MS"/>
              </a:rPr>
              <a:t>aprantisaj</a:t>
            </a:r>
            <a:endParaRPr sz="1800" u="sng" dirty="0">
              <a:latin typeface="Trebuchet MS"/>
              <a:ea typeface="Trebuchet MS"/>
              <a:cs typeface="Trebuchet MS"/>
              <a:sym typeface="Trebuchet MS"/>
            </a:endParaRPr>
          </a:p>
          <a:p>
            <a:pPr lvl="0">
              <a:lnSpc>
                <a:spcPct val="115000"/>
              </a:lnSpc>
              <a:spcBef>
                <a:spcPts val="440"/>
              </a:spcBef>
              <a:buClr>
                <a:schemeClr val="dk1"/>
              </a:buClr>
              <a:buSzPts val="2200"/>
            </a:pPr>
            <a:r>
              <a:rPr lang="en-US" sz="1800" i="1" dirty="0">
                <a:latin typeface="Trebuchet MS"/>
                <a:ea typeface="Trebuchet MS"/>
                <a:cs typeface="Trebuchet MS"/>
                <a:sym typeface="Trebuchet MS"/>
              </a:rPr>
              <a:t>	</a:t>
            </a:r>
            <a:r>
              <a:rPr lang="en-US" sz="1200" dirty="0" err="1">
                <a:latin typeface="Trebuchet MS"/>
                <a:ea typeface="Trebuchet MS"/>
                <a:cs typeface="Trebuchet MS"/>
                <a:sym typeface="Trebuchet MS"/>
              </a:rPr>
              <a:t>Elèv</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yo</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idantifye</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yo</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pral</a:t>
            </a:r>
            <a:r>
              <a:rPr lang="en-US" sz="1200" dirty="0">
                <a:latin typeface="Trebuchet MS"/>
                <a:ea typeface="Trebuchet MS"/>
                <a:cs typeface="Trebuchet MS"/>
                <a:sym typeface="Trebuchet MS"/>
              </a:rPr>
              <a:t> gen </a:t>
            </a:r>
            <a:r>
              <a:rPr lang="en-US" sz="1200" dirty="0" err="1">
                <a:latin typeface="Trebuchet MS"/>
                <a:ea typeface="Trebuchet MS"/>
                <a:cs typeface="Trebuchet MS"/>
                <a:sym typeface="Trebuchet MS"/>
              </a:rPr>
              <a:t>opòtinite</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pou</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yo</a:t>
            </a:r>
            <a:r>
              <a:rPr lang="en-US" sz="1200" dirty="0">
                <a:latin typeface="Trebuchet MS"/>
                <a:ea typeface="Trebuchet MS"/>
                <a:cs typeface="Trebuchet MS"/>
                <a:sym typeface="Trebuchet MS"/>
              </a:rPr>
              <a:t> ale nan </a:t>
            </a:r>
            <a:r>
              <a:rPr lang="en-US" sz="1200" dirty="0" err="1">
                <a:latin typeface="Trebuchet MS"/>
                <a:ea typeface="Trebuchet MS"/>
                <a:cs typeface="Trebuchet MS"/>
                <a:sym typeface="Trebuchet MS"/>
              </a:rPr>
              <a:t>leson</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patikilye</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maten</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soti</a:t>
            </a:r>
            <a:r>
              <a:rPr lang="en-US" sz="1200" dirty="0">
                <a:latin typeface="Trebuchet MS"/>
                <a:ea typeface="Trebuchet MS"/>
                <a:cs typeface="Trebuchet MS"/>
                <a:sym typeface="Trebuchet MS"/>
              </a:rPr>
              <a:t> 8:00 AM - 9:00 AM  	</a:t>
            </a:r>
            <a:r>
              <a:rPr lang="en-US" sz="1200" dirty="0" err="1">
                <a:latin typeface="Trebuchet MS"/>
                <a:ea typeface="Trebuchet MS"/>
                <a:cs typeface="Trebuchet MS"/>
                <a:sym typeface="Trebuchet MS"/>
              </a:rPr>
              <a:t>madi</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ak</a:t>
            </a:r>
            <a:r>
              <a:rPr lang="en-US" sz="1200" dirty="0">
                <a:latin typeface="Trebuchet MS"/>
                <a:ea typeface="Trebuchet MS"/>
                <a:cs typeface="Trebuchet MS"/>
                <a:sym typeface="Trebuchet MS"/>
              </a:rPr>
              <a:t> Jedi </a:t>
            </a:r>
            <a:r>
              <a:rPr lang="en-US" sz="1200" dirty="0" err="1">
                <a:latin typeface="Trebuchet MS"/>
                <a:ea typeface="Trebuchet MS"/>
                <a:cs typeface="Trebuchet MS"/>
                <a:sym typeface="Trebuchet MS"/>
              </a:rPr>
              <a:t>ak</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samdi</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maten</a:t>
            </a:r>
            <a:r>
              <a:rPr lang="en-US" sz="1200" dirty="0">
                <a:latin typeface="Trebuchet MS"/>
                <a:ea typeface="Trebuchet MS"/>
                <a:cs typeface="Trebuchet MS"/>
                <a:sym typeface="Trebuchet MS"/>
              </a:rPr>
              <a:t> </a:t>
            </a:r>
            <a:r>
              <a:rPr lang="en-US" sz="1200" dirty="0" err="1">
                <a:latin typeface="Trebuchet MS"/>
                <a:ea typeface="Trebuchet MS"/>
                <a:cs typeface="Trebuchet MS"/>
                <a:sym typeface="Trebuchet MS"/>
              </a:rPr>
              <a:t>soti</a:t>
            </a:r>
            <a:r>
              <a:rPr lang="en-US" sz="1200" dirty="0">
                <a:latin typeface="Trebuchet MS"/>
                <a:ea typeface="Trebuchet MS"/>
                <a:cs typeface="Trebuchet MS"/>
                <a:sym typeface="Trebuchet MS"/>
              </a:rPr>
              <a:t> 9:00 AM - 12:00 PM</a:t>
            </a:r>
            <a:endParaRPr sz="1200" dirty="0">
              <a:latin typeface="Trebuchet MS"/>
              <a:ea typeface="Trebuchet MS"/>
              <a:cs typeface="Trebuchet MS"/>
              <a:sym typeface="Trebuchet MS"/>
            </a:endParaRPr>
          </a:p>
        </p:txBody>
      </p:sp>
      <p:sp>
        <p:nvSpPr>
          <p:cNvPr id="260" name="Google Shape;260;p9"/>
          <p:cNvSpPr txBox="1">
            <a:spLocks noGrp="1"/>
          </p:cNvSpPr>
          <p:nvPr>
            <p:ph type="title"/>
          </p:nvPr>
        </p:nvSpPr>
        <p:spPr>
          <a:xfrm>
            <a:off x="457200" y="283412"/>
            <a:ext cx="8229600" cy="77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US" sz="3000" b="1" dirty="0" err="1">
                <a:latin typeface="Trebuchet MS"/>
                <a:ea typeface="Trebuchet MS"/>
                <a:cs typeface="Trebuchet MS"/>
                <a:sym typeface="Trebuchet MS"/>
              </a:rPr>
              <a:t>Pwen</a:t>
            </a:r>
            <a:r>
              <a:rPr lang="en-US" sz="3000" b="1" dirty="0">
                <a:latin typeface="Trebuchet MS"/>
                <a:ea typeface="Trebuchet MS"/>
                <a:cs typeface="Trebuchet MS"/>
                <a:sym typeface="Trebuchet MS"/>
              </a:rPr>
              <a:t> </a:t>
            </a:r>
            <a:r>
              <a:rPr lang="en-US" sz="3000" b="1" dirty="0" err="1">
                <a:latin typeface="Trebuchet MS"/>
                <a:ea typeface="Trebuchet MS"/>
                <a:cs typeface="Trebuchet MS"/>
                <a:sym typeface="Trebuchet MS"/>
              </a:rPr>
              <a:t>Santral</a:t>
            </a:r>
            <a:r>
              <a:rPr lang="en-US" sz="3000" b="1" dirty="0">
                <a:latin typeface="Trebuchet MS"/>
                <a:ea typeface="Trebuchet MS"/>
                <a:cs typeface="Trebuchet MS"/>
                <a:sym typeface="Trebuchet MS"/>
              </a:rPr>
              <a:t> Tit I </a:t>
            </a:r>
            <a:endParaRPr sz="3000" dirty="0">
              <a:latin typeface="Trebuchet MS"/>
              <a:ea typeface="Trebuchet MS"/>
              <a:cs typeface="Trebuchet MS"/>
              <a:sym typeface="Trebuchet MS"/>
            </a:endParaRPr>
          </a:p>
        </p:txBody>
      </p:sp>
      <p:sp>
        <p:nvSpPr>
          <p:cNvPr id="261" name="Google Shape;261;p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fld id="{00000000-1234-1234-1234-123412341234}" type="slidenum">
              <a:rPr lang="en-US" sz="1300">
                <a:solidFill>
                  <a:srgbClr val="000000"/>
                </a:solidFill>
                <a:latin typeface="Arial"/>
                <a:ea typeface="Arial"/>
                <a:cs typeface="Arial"/>
                <a:sym typeface="Arial"/>
              </a:rPr>
              <a:t>9</a:t>
            </a:fld>
            <a:endParaRPr sz="130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rmId xmlns="07e5bf89-2325-40ce-80fd-96d0b26d4a52" xsi:nil="true"/>
    <FormCategory xmlns="07e5bf89-2325-40ce-80fd-96d0b26d4a52" xsi:nil="true"/>
    <FormLocale xmlns="07e5bf89-2325-40ce-80fd-96d0b26d4a52" xsi:nil="true"/>
    <FormDescription xmlns="07e5bf89-2325-40ce-80fd-96d0b26d4a52" xsi:nil="true"/>
    <CustomContentTypeId xmlns="07e5bf89-2325-40ce-80fd-96d0b26d4a52" xsi:nil="true"/>
    <ShowInCatalog xmlns="07e5bf89-2325-40ce-80fd-96d0b26d4a52">false</ShowInCatalog>
    <FormName xmlns="07e5bf89-2325-40ce-80fd-96d0b26d4a52" xsi:nil="true"/>
    <FormVersion xmlns="07e5bf89-2325-40ce-80fd-96d0b26d4a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6529D3132286C542A4AD20219C34DF8C" ma:contentTypeVersion="3" ma:contentTypeDescription="A Microsoft InfoPath Form Template." ma:contentTypeScope="" ma:versionID="d0b5af91a1879dca86ee9c6532b5179d">
  <xsd:schema xmlns:xsd="http://www.w3.org/2001/XMLSchema" xmlns:xs="http://www.w3.org/2001/XMLSchema" xmlns:p="http://schemas.microsoft.com/office/2006/metadata/properties" xmlns:ns2="07e5bf89-2325-40ce-80fd-96d0b26d4a52" targetNamespace="http://schemas.microsoft.com/office/2006/metadata/properties" ma:root="true" ma:fieldsID="fb50b9167e6e684a920278c475115faa" ns2:_="">
    <xsd:import namespace="07e5bf89-2325-40ce-80fd-96d0b26d4a52"/>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5bf89-2325-40ce-80fd-96d0b26d4a52" elementFormDefault="qualified">
    <xsd:import namespace="http://schemas.microsoft.com/office/2006/documentManagement/types"/>
    <xsd:import namespace="http://schemas.microsoft.com/office/infopath/2007/PartnerControls"/>
    <xsd:element name="FormName" ma:index="4" nillable="true" ma:displayName="Form Name" ma:internalName="FormName">
      <xsd:simpleType>
        <xsd:restriction base="dms:Text"/>
      </xsd:simpleType>
    </xsd:element>
    <xsd:element name="FormCategory" ma:index="5" nillable="true" ma:displayName="Form Category" ma:internalName="FormCategory">
      <xsd:simpleType>
        <xsd:restriction base="dms:Text"/>
      </xsd:simpleType>
    </xsd:element>
    <xsd:element name="FormVersion" ma:index="6" nillable="true" ma:displayName="Form Version" ma:internalName="FormVersion">
      <xsd:simpleType>
        <xsd:restriction base="dms:Text"/>
      </xsd:simpleType>
    </xsd:element>
    <xsd:element name="FormId" ma:index="7" nillable="true" ma:displayName="Form ID" ma:internalName="FormId">
      <xsd:simpleType>
        <xsd:restriction base="dms:Text"/>
      </xsd:simpleType>
    </xsd:element>
    <xsd:element name="FormLocale" ma:index="8" nillable="true" ma:displayName="Form Locale" ma:internalName="FormLocale">
      <xsd:simpleType>
        <xsd:restriction base="dms:Text"/>
      </xsd:simpleType>
    </xsd:element>
    <xsd:element name="FormDescription" ma:index="9" nillable="true" ma:displayName="Form Description" ma:internalName="FormDescription">
      <xsd:simpleType>
        <xsd:restriction base="dms:Text"/>
      </xsd:simpleType>
    </xsd:element>
    <xsd:element name="CustomContentTypeId" ma:index="10" nillable="true" ma:displayName="Content Type ID" ma:hidden="true" ma:internalName="CustomContentTypeId">
      <xsd:simpleType>
        <xsd:restriction base="dms:Text"/>
      </xsd:simpleType>
    </xsd:element>
    <xsd:element name="ShowInCatalog" ma:index="11"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98BB0C-E17C-4ED7-883C-6C78C4324E2D}">
  <ds:schemaRefs>
    <ds:schemaRef ds:uri="http://schemas.microsoft.com/sharepoint/v3/contenttype/forms"/>
  </ds:schemaRefs>
</ds:datastoreItem>
</file>

<file path=customXml/itemProps2.xml><?xml version="1.0" encoding="utf-8"?>
<ds:datastoreItem xmlns:ds="http://schemas.openxmlformats.org/officeDocument/2006/customXml" ds:itemID="{539A28BD-CE9E-4BD1-93A2-235774FFB3BC}">
  <ds:schemaRefs>
    <ds:schemaRef ds:uri="http://www.w3.org/XML/1998/namespace"/>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 ds:uri="http://schemas.microsoft.com/office/infopath/2007/PartnerControls"/>
    <ds:schemaRef ds:uri="07e5bf89-2325-40ce-80fd-96d0b26d4a52"/>
    <ds:schemaRef ds:uri="http://purl.org/dc/dcmitype/"/>
  </ds:schemaRefs>
</ds:datastoreItem>
</file>

<file path=customXml/itemProps3.xml><?xml version="1.0" encoding="utf-8"?>
<ds:datastoreItem xmlns:ds="http://schemas.openxmlformats.org/officeDocument/2006/customXml" ds:itemID="{9B97BBAD-179E-4E67-A165-5F80C5170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5bf89-2325-40ce-80fd-96d0b26d4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TotalTime>
  <Words>3068</Words>
  <Application>Microsoft Office PowerPoint</Application>
  <PresentationFormat>On-screen Show (16:9)</PresentationFormat>
  <Paragraphs>309</Paragraphs>
  <Slides>25</Slides>
  <Notes>25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Calibri</vt:lpstr>
      <vt:lpstr>Trebuchet MS</vt:lpstr>
      <vt:lpstr>Montserrat Light</vt:lpstr>
      <vt:lpstr>Times New Roman</vt:lpstr>
      <vt:lpstr>Montserrat</vt:lpstr>
      <vt:lpstr>Montserrat Black</vt:lpstr>
      <vt:lpstr>Montserrat Thin</vt:lpstr>
      <vt:lpstr>Simple Light</vt:lpstr>
      <vt:lpstr>Microsoft Word 97 - 2003 Document</vt:lpstr>
      <vt:lpstr>Reyinyon Anyèl Tit I</vt:lpstr>
      <vt:lpstr>Objektif Reyinyon an</vt:lpstr>
      <vt:lpstr>Kisa Tit I an ye?</vt:lpstr>
      <vt:lpstr>PowerPoint Presentation</vt:lpstr>
      <vt:lpstr>Sa sa vle Di pou Lekòl nou yo? </vt:lpstr>
      <vt:lpstr>Kisa sa vle Di pou Lekòl nou yo? </vt:lpstr>
      <vt:lpstr>PowerPoint Presentation</vt:lpstr>
      <vt:lpstr>Plan pou Tout Lekòl nou an (SWP)</vt:lpstr>
      <vt:lpstr>Pwen Santral Tit I </vt:lpstr>
      <vt:lpstr>Pwen Santral Tit I </vt:lpstr>
      <vt:lpstr>Angajman Fanmi ak Paran      </vt:lpstr>
      <vt:lpstr>Plan Angajman Paran &amp; Fanmi </vt:lpstr>
      <vt:lpstr>Plan Angajman Paran &amp; Fanmi </vt:lpstr>
      <vt:lpstr>Seminè Fòmasyon pou Paran</vt:lpstr>
      <vt:lpstr>Kontra ant Paran ak Lekòl la</vt:lpstr>
      <vt:lpstr>Kontra ant Paran ak Lekòl la</vt:lpstr>
      <vt:lpstr>Dwa Paran pou Konnen</vt:lpstr>
      <vt:lpstr>Dwa Paran pou Konnen</vt:lpstr>
      <vt:lpstr>PowerPoint Presentation</vt:lpstr>
      <vt:lpstr>  Pwogram Edikasyon Migran</vt:lpstr>
      <vt:lpstr>PowerPoint Presentation</vt:lpstr>
      <vt:lpstr>Elèv K ap Fè Eksperyans Sanzabri  Tout Elèv Genyen Dwa pou Jwenn Edikasyon</vt:lpstr>
      <vt:lpstr>Elèv K ap Fè Eksperyans Sanzabri</vt:lpstr>
      <vt:lpstr> Elèv K ap Fè Eksperyans Sanzabri </vt:lpstr>
      <vt:lpstr>Konklizyon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Reyinyon Anyèl Tit I</dc:title>
  <dc:creator>Windows User</dc:creator>
  <cp:lastModifiedBy>Eric Gross</cp:lastModifiedBy>
  <cp:revision>4</cp:revision>
  <dcterms:created xsi:type="dcterms:W3CDTF">2014-11-11T21:18:40Z</dcterms:created>
  <dcterms:modified xsi:type="dcterms:W3CDTF">2024-09-30T17:40:15Z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0x010100F8EF98760CBA4A94994F13BA881038FA006529D3132286C542A4AD20219C34DF8C</vt:lpwstr>
  </property>
  <property fmtid="{D5CDD505-2E9C-101B-9397-08002B2CF9AE}" pid="3" name="Order">
    <vt:r8>30100</vt:r8>
  </property>
</Properties>
</file>